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1"/>
  </p:notesMasterIdLst>
  <p:sldIdLst>
    <p:sldId id="256" r:id="rId3"/>
    <p:sldId id="257" r:id="rId4"/>
    <p:sldId id="258" r:id="rId5"/>
    <p:sldId id="259" r:id="rId6"/>
    <p:sldId id="260" r:id="rId7"/>
    <p:sldId id="261" r:id="rId8"/>
    <p:sldId id="268" r:id="rId9"/>
    <p:sldId id="267" r:id="rId10"/>
  </p:sldIdLst>
  <p:sldSz cx="24384000" cy="13716000"/>
  <p:notesSz cx="6858000" cy="9144000"/>
  <p:embeddedFontLst>
    <p:embeddedFont>
      <p:font typeface="Helvetica Neue" panose="020B0604020202020204" charset="0"/>
      <p:regular r:id="rId12"/>
      <p:bold r:id="rId13"/>
      <p:italic r:id="rId14"/>
      <p:boldItalic r:id="rId15"/>
    </p:embeddedFont>
    <p:embeddedFont>
      <p:font typeface="Helvetica Neue Light" panose="020B0604020202020204" charset="0"/>
      <p:regular r:id="rId16"/>
      <p:bold r:id="rId17"/>
      <p:italic r:id="rId18"/>
      <p:boldItalic r:id="rId19"/>
    </p:embeddedFont>
    <p:embeddedFont>
      <p:font typeface="Libre Franklin" pitchFamily="2" charset="0"/>
      <p:regular r:id="rId20"/>
      <p:bold r:id="rId21"/>
      <p:italic r:id="rId22"/>
      <p:boldItalic r:id="rId23"/>
    </p:embeddedFont>
    <p:embeddedFont>
      <p:font typeface="Libre Franklin Thin" pitchFamily="2" charset="0"/>
      <p:regular r:id="rId24"/>
      <p:bold r:id="rId25"/>
      <p:italic r:id="rId26"/>
      <p:boldItalic r:id="rId27"/>
    </p:embeddedFont>
    <p:embeddedFont>
      <p:font typeface="Montserrat" panose="00000500000000000000" pitchFamily="50"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fQokNw6l/MjHgBZhfBrMobhP0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font" Target="fonts/font23.fntdata"/><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font" Target="fonts/font20.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d57868e0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11d57868e05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dc648b5a4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11dc648b5a4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dc648b5a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11dc648b5a4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dc648b5a4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1dc648b5a4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Waiting on numbers from jackie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dc648b5a4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11dc648b5a4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d57868e0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11d57868e05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243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d57868e0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11d57868e05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9"/>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6"/>
          <p:cNvSpPr txBox="1">
            <a:spLocks noGrp="1"/>
          </p:cNvSpPr>
          <p:nvPr>
            <p:ph type="body" idx="1"/>
          </p:nvPr>
        </p:nvSpPr>
        <p:spPr>
          <a:xfrm>
            <a:off x="831200" y="11281533"/>
            <a:ext cx="15996900" cy="1613700"/>
          </a:xfrm>
          <a:prstGeom prst="rect">
            <a:avLst/>
          </a:prstGeom>
          <a:noFill/>
          <a:ln>
            <a:noFill/>
          </a:ln>
        </p:spPr>
        <p:txBody>
          <a:bodyPr spcFirstLastPara="1" wrap="square" lIns="243800" tIns="243800" rIns="243800" bIns="243800" anchor="ctr" anchorCtr="0">
            <a:noAutofit/>
          </a:bodyPr>
          <a:lstStyle>
            <a:lvl1pPr marL="457200" lvl="0" indent="-228600" algn="l">
              <a:lnSpc>
                <a:spcPct val="100000"/>
              </a:lnSpc>
              <a:spcBef>
                <a:spcPts val="0"/>
              </a:spcBef>
              <a:spcAft>
                <a:spcPts val="0"/>
              </a:spcAft>
              <a:buSzPts val="4800"/>
              <a:buNone/>
              <a:defRPr/>
            </a:lvl1pPr>
          </a:lstStyle>
          <a:p>
            <a:endParaRPr/>
          </a:p>
        </p:txBody>
      </p:sp>
      <p:sp>
        <p:nvSpPr>
          <p:cNvPr id="45" name="Google Shape;45;p36"/>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7"/>
          <p:cNvSpPr txBox="1">
            <a:spLocks noGrp="1"/>
          </p:cNvSpPr>
          <p:nvPr>
            <p:ph type="title" hasCustomPrompt="1"/>
          </p:nvPr>
        </p:nvSpPr>
        <p:spPr>
          <a:xfrm>
            <a:off x="831200" y="2949667"/>
            <a:ext cx="22721700" cy="5235900"/>
          </a:xfrm>
          <a:prstGeom prst="rect">
            <a:avLst/>
          </a:prstGeom>
          <a:noFill/>
          <a:ln>
            <a:noFill/>
          </a:ln>
        </p:spPr>
        <p:txBody>
          <a:bodyPr spcFirstLastPara="1" wrap="square" lIns="243800" tIns="243800" rIns="243800" bIns="243800" anchor="b" anchorCtr="0">
            <a:noAutofit/>
          </a:bodyPr>
          <a:lstStyle>
            <a:lvl1pPr lvl="0" algn="ctr">
              <a:lnSpc>
                <a:spcPct val="100000"/>
              </a:lnSpc>
              <a:spcBef>
                <a:spcPts val="0"/>
              </a:spcBef>
              <a:spcAft>
                <a:spcPts val="0"/>
              </a:spcAft>
              <a:buSzPts val="32000"/>
              <a:buNone/>
              <a:defRPr sz="32000"/>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48" name="Google Shape;48;p37"/>
          <p:cNvSpPr txBox="1">
            <a:spLocks noGrp="1"/>
          </p:cNvSpPr>
          <p:nvPr>
            <p:ph type="body" idx="1"/>
          </p:nvPr>
        </p:nvSpPr>
        <p:spPr>
          <a:xfrm>
            <a:off x="831200" y="8405933"/>
            <a:ext cx="22721700" cy="3468900"/>
          </a:xfrm>
          <a:prstGeom prst="rect">
            <a:avLst/>
          </a:prstGeom>
          <a:noFill/>
          <a:ln>
            <a:noFill/>
          </a:ln>
        </p:spPr>
        <p:txBody>
          <a:bodyPr spcFirstLastPara="1" wrap="square" lIns="243800" tIns="243800" rIns="243800" bIns="243800" anchor="t" anchorCtr="0">
            <a:noAutofit/>
          </a:bodyPr>
          <a:lstStyle>
            <a:lvl1pPr marL="457200" lvl="0" indent="-533400" algn="ctr">
              <a:lnSpc>
                <a:spcPct val="115000"/>
              </a:lnSpc>
              <a:spcBef>
                <a:spcPts val="0"/>
              </a:spcBef>
              <a:spcAft>
                <a:spcPts val="0"/>
              </a:spcAft>
              <a:buSzPts val="4800"/>
              <a:buChar char="●"/>
              <a:defRPr/>
            </a:lvl1pPr>
            <a:lvl2pPr marL="914400" lvl="1" indent="-463550" algn="ctr">
              <a:lnSpc>
                <a:spcPct val="115000"/>
              </a:lnSpc>
              <a:spcBef>
                <a:spcPts val="4300"/>
              </a:spcBef>
              <a:spcAft>
                <a:spcPts val="0"/>
              </a:spcAft>
              <a:buSzPts val="3700"/>
              <a:buChar char="○"/>
              <a:defRPr/>
            </a:lvl2pPr>
            <a:lvl3pPr marL="1371600" lvl="2" indent="-463550" algn="ctr">
              <a:lnSpc>
                <a:spcPct val="115000"/>
              </a:lnSpc>
              <a:spcBef>
                <a:spcPts val="4300"/>
              </a:spcBef>
              <a:spcAft>
                <a:spcPts val="0"/>
              </a:spcAft>
              <a:buSzPts val="3700"/>
              <a:buChar char="■"/>
              <a:defRPr/>
            </a:lvl3pPr>
            <a:lvl4pPr marL="1828800" lvl="3" indent="-463550" algn="ctr">
              <a:lnSpc>
                <a:spcPct val="115000"/>
              </a:lnSpc>
              <a:spcBef>
                <a:spcPts val="4300"/>
              </a:spcBef>
              <a:spcAft>
                <a:spcPts val="0"/>
              </a:spcAft>
              <a:buSzPts val="3700"/>
              <a:buChar char="●"/>
              <a:defRPr/>
            </a:lvl4pPr>
            <a:lvl5pPr marL="2286000" lvl="4" indent="-463550" algn="ctr">
              <a:lnSpc>
                <a:spcPct val="115000"/>
              </a:lnSpc>
              <a:spcBef>
                <a:spcPts val="4300"/>
              </a:spcBef>
              <a:spcAft>
                <a:spcPts val="0"/>
              </a:spcAft>
              <a:buSzPts val="3700"/>
              <a:buChar char="○"/>
              <a:defRPr/>
            </a:lvl5pPr>
            <a:lvl6pPr marL="2743200" lvl="5" indent="-463550" algn="ctr">
              <a:lnSpc>
                <a:spcPct val="115000"/>
              </a:lnSpc>
              <a:spcBef>
                <a:spcPts val="4300"/>
              </a:spcBef>
              <a:spcAft>
                <a:spcPts val="0"/>
              </a:spcAft>
              <a:buSzPts val="3700"/>
              <a:buChar char="■"/>
              <a:defRPr/>
            </a:lvl6pPr>
            <a:lvl7pPr marL="3200400" lvl="6" indent="-463550" algn="ctr">
              <a:lnSpc>
                <a:spcPct val="115000"/>
              </a:lnSpc>
              <a:spcBef>
                <a:spcPts val="4300"/>
              </a:spcBef>
              <a:spcAft>
                <a:spcPts val="0"/>
              </a:spcAft>
              <a:buSzPts val="3700"/>
              <a:buChar char="●"/>
              <a:defRPr/>
            </a:lvl7pPr>
            <a:lvl8pPr marL="3657600" lvl="7" indent="-463550" algn="ctr">
              <a:lnSpc>
                <a:spcPct val="115000"/>
              </a:lnSpc>
              <a:spcBef>
                <a:spcPts val="4300"/>
              </a:spcBef>
              <a:spcAft>
                <a:spcPts val="0"/>
              </a:spcAft>
              <a:buSzPts val="3700"/>
              <a:buChar char="○"/>
              <a:defRPr/>
            </a:lvl8pPr>
            <a:lvl9pPr marL="4114800" lvl="8" indent="-463550" algn="ctr">
              <a:lnSpc>
                <a:spcPct val="115000"/>
              </a:lnSpc>
              <a:spcBef>
                <a:spcPts val="4300"/>
              </a:spcBef>
              <a:spcAft>
                <a:spcPts val="4300"/>
              </a:spcAft>
              <a:buSzPts val="3700"/>
              <a:buChar char="■"/>
              <a:defRPr/>
            </a:lvl9pPr>
          </a:lstStyle>
          <a:p>
            <a:endParaRPr/>
          </a:p>
        </p:txBody>
      </p:sp>
      <p:sp>
        <p:nvSpPr>
          <p:cNvPr id="49" name="Google Shape;49;p37"/>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g11d57868e05_0_177"/>
          <p:cNvSpPr txBox="1">
            <a:spLocks noGrp="1"/>
          </p:cNvSpPr>
          <p:nvPr>
            <p:ph type="title"/>
          </p:nvPr>
        </p:nvSpPr>
        <p:spPr>
          <a:xfrm>
            <a:off x="831200" y="1186733"/>
            <a:ext cx="22721700" cy="1527300"/>
          </a:xfrm>
          <a:prstGeom prst="rect">
            <a:avLst/>
          </a:prstGeom>
          <a:noFill/>
          <a:ln>
            <a:noFill/>
          </a:ln>
        </p:spPr>
        <p:txBody>
          <a:bodyPr spcFirstLastPara="1" wrap="square" lIns="243800" tIns="243800" rIns="243800" bIns="243800" anchor="t" anchorCtr="0">
            <a:normAutofit/>
          </a:bodyPr>
          <a:lstStyle>
            <a:lvl1pPr lvl="0" algn="l" rtl="0">
              <a:lnSpc>
                <a:spcPct val="100000"/>
              </a:lnSpc>
              <a:spcBef>
                <a:spcPts val="0"/>
              </a:spcBef>
              <a:spcAft>
                <a:spcPts val="0"/>
              </a:spcAft>
              <a:buSzPts val="7500"/>
              <a:buNone/>
              <a:defRPr/>
            </a:lvl1pPr>
            <a:lvl2pPr lvl="1" algn="l" rtl="0">
              <a:lnSpc>
                <a:spcPct val="100000"/>
              </a:lnSpc>
              <a:spcBef>
                <a:spcPts val="0"/>
              </a:spcBef>
              <a:spcAft>
                <a:spcPts val="0"/>
              </a:spcAft>
              <a:buSzPts val="7500"/>
              <a:buNone/>
              <a:defRPr/>
            </a:lvl2pPr>
            <a:lvl3pPr lvl="2" algn="l" rtl="0">
              <a:lnSpc>
                <a:spcPct val="100000"/>
              </a:lnSpc>
              <a:spcBef>
                <a:spcPts val="0"/>
              </a:spcBef>
              <a:spcAft>
                <a:spcPts val="0"/>
              </a:spcAft>
              <a:buSzPts val="7500"/>
              <a:buNone/>
              <a:defRPr/>
            </a:lvl3pPr>
            <a:lvl4pPr lvl="3" algn="l" rtl="0">
              <a:lnSpc>
                <a:spcPct val="100000"/>
              </a:lnSpc>
              <a:spcBef>
                <a:spcPts val="0"/>
              </a:spcBef>
              <a:spcAft>
                <a:spcPts val="0"/>
              </a:spcAft>
              <a:buSzPts val="7500"/>
              <a:buNone/>
              <a:defRPr/>
            </a:lvl4pPr>
            <a:lvl5pPr lvl="4" algn="l" rtl="0">
              <a:lnSpc>
                <a:spcPct val="100000"/>
              </a:lnSpc>
              <a:spcBef>
                <a:spcPts val="0"/>
              </a:spcBef>
              <a:spcAft>
                <a:spcPts val="0"/>
              </a:spcAft>
              <a:buSzPts val="7500"/>
              <a:buNone/>
              <a:defRPr/>
            </a:lvl5pPr>
            <a:lvl6pPr lvl="5" algn="l" rtl="0">
              <a:lnSpc>
                <a:spcPct val="100000"/>
              </a:lnSpc>
              <a:spcBef>
                <a:spcPts val="0"/>
              </a:spcBef>
              <a:spcAft>
                <a:spcPts val="0"/>
              </a:spcAft>
              <a:buSzPts val="7500"/>
              <a:buNone/>
              <a:defRPr/>
            </a:lvl6pPr>
            <a:lvl7pPr lvl="6" algn="l" rtl="0">
              <a:lnSpc>
                <a:spcPct val="100000"/>
              </a:lnSpc>
              <a:spcBef>
                <a:spcPts val="0"/>
              </a:spcBef>
              <a:spcAft>
                <a:spcPts val="0"/>
              </a:spcAft>
              <a:buSzPts val="7500"/>
              <a:buNone/>
              <a:defRPr/>
            </a:lvl7pPr>
            <a:lvl8pPr lvl="7" algn="l" rtl="0">
              <a:lnSpc>
                <a:spcPct val="100000"/>
              </a:lnSpc>
              <a:spcBef>
                <a:spcPts val="0"/>
              </a:spcBef>
              <a:spcAft>
                <a:spcPts val="0"/>
              </a:spcAft>
              <a:buSzPts val="7500"/>
              <a:buNone/>
              <a:defRPr/>
            </a:lvl8pPr>
            <a:lvl9pPr lvl="8" algn="l" rtl="0">
              <a:lnSpc>
                <a:spcPct val="100000"/>
              </a:lnSpc>
              <a:spcBef>
                <a:spcPts val="0"/>
              </a:spcBef>
              <a:spcAft>
                <a:spcPts val="0"/>
              </a:spcAft>
              <a:buSzPts val="7500"/>
              <a:buNone/>
              <a:defRPr/>
            </a:lvl9pPr>
          </a:lstStyle>
          <a:p>
            <a:endParaRPr/>
          </a:p>
        </p:txBody>
      </p:sp>
      <p:sp>
        <p:nvSpPr>
          <p:cNvPr id="56" name="Google Shape;56;g11d57868e05_0_177"/>
          <p:cNvSpPr txBox="1">
            <a:spLocks noGrp="1"/>
          </p:cNvSpPr>
          <p:nvPr>
            <p:ph type="body" idx="1"/>
          </p:nvPr>
        </p:nvSpPr>
        <p:spPr>
          <a:xfrm>
            <a:off x="831200" y="3073267"/>
            <a:ext cx="22721700" cy="9110400"/>
          </a:xfrm>
          <a:prstGeom prst="rect">
            <a:avLst/>
          </a:prstGeom>
          <a:noFill/>
          <a:ln>
            <a:noFill/>
          </a:ln>
        </p:spPr>
        <p:txBody>
          <a:bodyPr spcFirstLastPara="1" wrap="square" lIns="243800" tIns="243800" rIns="243800" bIns="243800" anchor="t" anchorCtr="0">
            <a:normAutofit/>
          </a:bodyPr>
          <a:lstStyle>
            <a:lvl1pPr marL="457200" lvl="0" indent="-533400" algn="l" rtl="0">
              <a:lnSpc>
                <a:spcPct val="115000"/>
              </a:lnSpc>
              <a:spcBef>
                <a:spcPts val="0"/>
              </a:spcBef>
              <a:spcAft>
                <a:spcPts val="0"/>
              </a:spcAft>
              <a:buSzPts val="4800"/>
              <a:buChar char="●"/>
              <a:defRPr/>
            </a:lvl1pPr>
            <a:lvl2pPr marL="914400" lvl="1" indent="-463550" algn="l" rtl="0">
              <a:lnSpc>
                <a:spcPct val="115000"/>
              </a:lnSpc>
              <a:spcBef>
                <a:spcPts val="0"/>
              </a:spcBef>
              <a:spcAft>
                <a:spcPts val="0"/>
              </a:spcAft>
              <a:buSzPts val="3700"/>
              <a:buChar char="○"/>
              <a:defRPr/>
            </a:lvl2pPr>
            <a:lvl3pPr marL="1371600" lvl="2" indent="-463550" algn="l" rtl="0">
              <a:lnSpc>
                <a:spcPct val="115000"/>
              </a:lnSpc>
              <a:spcBef>
                <a:spcPts val="0"/>
              </a:spcBef>
              <a:spcAft>
                <a:spcPts val="0"/>
              </a:spcAft>
              <a:buSzPts val="3700"/>
              <a:buChar char="■"/>
              <a:defRPr/>
            </a:lvl3pPr>
            <a:lvl4pPr marL="1828800" lvl="3" indent="-463550" algn="l" rtl="0">
              <a:lnSpc>
                <a:spcPct val="115000"/>
              </a:lnSpc>
              <a:spcBef>
                <a:spcPts val="0"/>
              </a:spcBef>
              <a:spcAft>
                <a:spcPts val="0"/>
              </a:spcAft>
              <a:buSzPts val="3700"/>
              <a:buChar char="●"/>
              <a:defRPr/>
            </a:lvl4pPr>
            <a:lvl5pPr marL="2286000" lvl="4" indent="-463550" algn="l" rtl="0">
              <a:lnSpc>
                <a:spcPct val="115000"/>
              </a:lnSpc>
              <a:spcBef>
                <a:spcPts val="0"/>
              </a:spcBef>
              <a:spcAft>
                <a:spcPts val="0"/>
              </a:spcAft>
              <a:buSzPts val="3700"/>
              <a:buChar char="○"/>
              <a:defRPr/>
            </a:lvl5pPr>
            <a:lvl6pPr marL="2743200" lvl="5" indent="-463550" algn="l" rtl="0">
              <a:lnSpc>
                <a:spcPct val="115000"/>
              </a:lnSpc>
              <a:spcBef>
                <a:spcPts val="0"/>
              </a:spcBef>
              <a:spcAft>
                <a:spcPts val="0"/>
              </a:spcAft>
              <a:buSzPts val="3700"/>
              <a:buChar char="■"/>
              <a:defRPr/>
            </a:lvl6pPr>
            <a:lvl7pPr marL="3200400" lvl="6" indent="-463550" algn="l" rtl="0">
              <a:lnSpc>
                <a:spcPct val="115000"/>
              </a:lnSpc>
              <a:spcBef>
                <a:spcPts val="0"/>
              </a:spcBef>
              <a:spcAft>
                <a:spcPts val="0"/>
              </a:spcAft>
              <a:buSzPts val="3700"/>
              <a:buChar char="●"/>
              <a:defRPr/>
            </a:lvl7pPr>
            <a:lvl8pPr marL="3657600" lvl="7" indent="-463550" algn="l" rtl="0">
              <a:lnSpc>
                <a:spcPct val="115000"/>
              </a:lnSpc>
              <a:spcBef>
                <a:spcPts val="0"/>
              </a:spcBef>
              <a:spcAft>
                <a:spcPts val="0"/>
              </a:spcAft>
              <a:buSzPts val="3700"/>
              <a:buChar char="○"/>
              <a:defRPr/>
            </a:lvl8pPr>
            <a:lvl9pPr marL="4114800" lvl="8" indent="-463550" algn="l" rtl="0">
              <a:lnSpc>
                <a:spcPct val="115000"/>
              </a:lnSpc>
              <a:spcBef>
                <a:spcPts val="0"/>
              </a:spcBef>
              <a:spcAft>
                <a:spcPts val="0"/>
              </a:spcAft>
              <a:buSzPts val="3700"/>
              <a:buChar char="■"/>
              <a:defRPr/>
            </a:lvl9pPr>
          </a:lstStyle>
          <a:p>
            <a:endParaRPr/>
          </a:p>
        </p:txBody>
      </p:sp>
      <p:sp>
        <p:nvSpPr>
          <p:cNvPr id="57" name="Google Shape;57;g11d57868e05_0_177"/>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1d57868e05_0_181"/>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g11d57868e05_0_183"/>
          <p:cNvSpPr txBox="1">
            <a:spLocks noGrp="1"/>
          </p:cNvSpPr>
          <p:nvPr>
            <p:ph type="ctrTitle"/>
          </p:nvPr>
        </p:nvSpPr>
        <p:spPr>
          <a:xfrm>
            <a:off x="831221" y="1985533"/>
            <a:ext cx="22721700" cy="5473500"/>
          </a:xfrm>
          <a:prstGeom prst="rect">
            <a:avLst/>
          </a:prstGeom>
          <a:noFill/>
          <a:ln>
            <a:noFill/>
          </a:ln>
        </p:spPr>
        <p:txBody>
          <a:bodyPr spcFirstLastPara="1" wrap="square" lIns="243800" tIns="243800" rIns="243800" bIns="243800" anchor="b" anchorCtr="0">
            <a:normAutofit/>
          </a:bodyPr>
          <a:lstStyle>
            <a:lvl1pPr lvl="0" algn="ctr" rtl="0">
              <a:lnSpc>
                <a:spcPct val="100000"/>
              </a:lnSpc>
              <a:spcBef>
                <a:spcPts val="0"/>
              </a:spcBef>
              <a:spcAft>
                <a:spcPts val="0"/>
              </a:spcAft>
              <a:buSzPts val="13900"/>
              <a:buNone/>
              <a:defRPr sz="13900"/>
            </a:lvl1pPr>
            <a:lvl2pPr lvl="1" algn="ctr" rtl="0">
              <a:lnSpc>
                <a:spcPct val="100000"/>
              </a:lnSpc>
              <a:spcBef>
                <a:spcPts val="0"/>
              </a:spcBef>
              <a:spcAft>
                <a:spcPts val="0"/>
              </a:spcAft>
              <a:buSzPts val="13900"/>
              <a:buNone/>
              <a:defRPr sz="13900"/>
            </a:lvl2pPr>
            <a:lvl3pPr lvl="2" algn="ctr" rtl="0">
              <a:lnSpc>
                <a:spcPct val="100000"/>
              </a:lnSpc>
              <a:spcBef>
                <a:spcPts val="0"/>
              </a:spcBef>
              <a:spcAft>
                <a:spcPts val="0"/>
              </a:spcAft>
              <a:buSzPts val="13900"/>
              <a:buNone/>
              <a:defRPr sz="13900"/>
            </a:lvl3pPr>
            <a:lvl4pPr lvl="3" algn="ctr" rtl="0">
              <a:lnSpc>
                <a:spcPct val="100000"/>
              </a:lnSpc>
              <a:spcBef>
                <a:spcPts val="0"/>
              </a:spcBef>
              <a:spcAft>
                <a:spcPts val="0"/>
              </a:spcAft>
              <a:buSzPts val="13900"/>
              <a:buNone/>
              <a:defRPr sz="13900"/>
            </a:lvl4pPr>
            <a:lvl5pPr lvl="4" algn="ctr" rtl="0">
              <a:lnSpc>
                <a:spcPct val="100000"/>
              </a:lnSpc>
              <a:spcBef>
                <a:spcPts val="0"/>
              </a:spcBef>
              <a:spcAft>
                <a:spcPts val="0"/>
              </a:spcAft>
              <a:buSzPts val="13900"/>
              <a:buNone/>
              <a:defRPr sz="13900"/>
            </a:lvl5pPr>
            <a:lvl6pPr lvl="5" algn="ctr" rtl="0">
              <a:lnSpc>
                <a:spcPct val="100000"/>
              </a:lnSpc>
              <a:spcBef>
                <a:spcPts val="0"/>
              </a:spcBef>
              <a:spcAft>
                <a:spcPts val="0"/>
              </a:spcAft>
              <a:buSzPts val="13900"/>
              <a:buNone/>
              <a:defRPr sz="13900"/>
            </a:lvl6pPr>
            <a:lvl7pPr lvl="6" algn="ctr" rtl="0">
              <a:lnSpc>
                <a:spcPct val="100000"/>
              </a:lnSpc>
              <a:spcBef>
                <a:spcPts val="0"/>
              </a:spcBef>
              <a:spcAft>
                <a:spcPts val="0"/>
              </a:spcAft>
              <a:buSzPts val="13900"/>
              <a:buNone/>
              <a:defRPr sz="13900"/>
            </a:lvl7pPr>
            <a:lvl8pPr lvl="7" algn="ctr" rtl="0">
              <a:lnSpc>
                <a:spcPct val="100000"/>
              </a:lnSpc>
              <a:spcBef>
                <a:spcPts val="0"/>
              </a:spcBef>
              <a:spcAft>
                <a:spcPts val="0"/>
              </a:spcAft>
              <a:buSzPts val="13900"/>
              <a:buNone/>
              <a:defRPr sz="13900"/>
            </a:lvl8pPr>
            <a:lvl9pPr lvl="8" algn="ctr" rtl="0">
              <a:lnSpc>
                <a:spcPct val="100000"/>
              </a:lnSpc>
              <a:spcBef>
                <a:spcPts val="0"/>
              </a:spcBef>
              <a:spcAft>
                <a:spcPts val="0"/>
              </a:spcAft>
              <a:buSzPts val="13900"/>
              <a:buNone/>
              <a:defRPr sz="13900"/>
            </a:lvl9pPr>
          </a:lstStyle>
          <a:p>
            <a:endParaRPr/>
          </a:p>
        </p:txBody>
      </p:sp>
      <p:sp>
        <p:nvSpPr>
          <p:cNvPr id="62" name="Google Shape;62;g11d57868e05_0_183"/>
          <p:cNvSpPr txBox="1">
            <a:spLocks noGrp="1"/>
          </p:cNvSpPr>
          <p:nvPr>
            <p:ph type="subTitle" idx="1"/>
          </p:nvPr>
        </p:nvSpPr>
        <p:spPr>
          <a:xfrm>
            <a:off x="831200" y="7557667"/>
            <a:ext cx="22721700" cy="2113500"/>
          </a:xfrm>
          <a:prstGeom prst="rect">
            <a:avLst/>
          </a:prstGeom>
          <a:noFill/>
          <a:ln>
            <a:noFill/>
          </a:ln>
        </p:spPr>
        <p:txBody>
          <a:bodyPr spcFirstLastPara="1" wrap="square" lIns="243800" tIns="243800" rIns="243800" bIns="243800" anchor="t" anchorCtr="0">
            <a:normAutofit/>
          </a:bodyPr>
          <a:lstStyle>
            <a:lvl1pPr lvl="0" algn="ctr" rtl="0">
              <a:lnSpc>
                <a:spcPct val="100000"/>
              </a:lnSpc>
              <a:spcBef>
                <a:spcPts val="0"/>
              </a:spcBef>
              <a:spcAft>
                <a:spcPts val="0"/>
              </a:spcAft>
              <a:buSzPts val="7500"/>
              <a:buNone/>
              <a:defRPr sz="7500"/>
            </a:lvl1pPr>
            <a:lvl2pPr lvl="1" algn="ctr" rtl="0">
              <a:lnSpc>
                <a:spcPct val="100000"/>
              </a:lnSpc>
              <a:spcBef>
                <a:spcPts val="0"/>
              </a:spcBef>
              <a:spcAft>
                <a:spcPts val="0"/>
              </a:spcAft>
              <a:buSzPts val="7500"/>
              <a:buNone/>
              <a:defRPr sz="7500"/>
            </a:lvl2pPr>
            <a:lvl3pPr lvl="2" algn="ctr" rtl="0">
              <a:lnSpc>
                <a:spcPct val="100000"/>
              </a:lnSpc>
              <a:spcBef>
                <a:spcPts val="0"/>
              </a:spcBef>
              <a:spcAft>
                <a:spcPts val="0"/>
              </a:spcAft>
              <a:buSzPts val="7500"/>
              <a:buNone/>
              <a:defRPr sz="7500"/>
            </a:lvl3pPr>
            <a:lvl4pPr lvl="3" algn="ctr" rtl="0">
              <a:lnSpc>
                <a:spcPct val="100000"/>
              </a:lnSpc>
              <a:spcBef>
                <a:spcPts val="0"/>
              </a:spcBef>
              <a:spcAft>
                <a:spcPts val="0"/>
              </a:spcAft>
              <a:buSzPts val="7500"/>
              <a:buNone/>
              <a:defRPr sz="7500"/>
            </a:lvl4pPr>
            <a:lvl5pPr lvl="4" algn="ctr" rtl="0">
              <a:lnSpc>
                <a:spcPct val="100000"/>
              </a:lnSpc>
              <a:spcBef>
                <a:spcPts val="0"/>
              </a:spcBef>
              <a:spcAft>
                <a:spcPts val="0"/>
              </a:spcAft>
              <a:buSzPts val="7500"/>
              <a:buNone/>
              <a:defRPr sz="7500"/>
            </a:lvl5pPr>
            <a:lvl6pPr lvl="5" algn="ctr" rtl="0">
              <a:lnSpc>
                <a:spcPct val="100000"/>
              </a:lnSpc>
              <a:spcBef>
                <a:spcPts val="0"/>
              </a:spcBef>
              <a:spcAft>
                <a:spcPts val="0"/>
              </a:spcAft>
              <a:buSzPts val="7500"/>
              <a:buNone/>
              <a:defRPr sz="7500"/>
            </a:lvl6pPr>
            <a:lvl7pPr lvl="6" algn="ctr" rtl="0">
              <a:lnSpc>
                <a:spcPct val="100000"/>
              </a:lnSpc>
              <a:spcBef>
                <a:spcPts val="0"/>
              </a:spcBef>
              <a:spcAft>
                <a:spcPts val="0"/>
              </a:spcAft>
              <a:buSzPts val="7500"/>
              <a:buNone/>
              <a:defRPr sz="7500"/>
            </a:lvl7pPr>
            <a:lvl8pPr lvl="7" algn="ctr" rtl="0">
              <a:lnSpc>
                <a:spcPct val="100000"/>
              </a:lnSpc>
              <a:spcBef>
                <a:spcPts val="0"/>
              </a:spcBef>
              <a:spcAft>
                <a:spcPts val="0"/>
              </a:spcAft>
              <a:buSzPts val="7500"/>
              <a:buNone/>
              <a:defRPr sz="7500"/>
            </a:lvl8pPr>
            <a:lvl9pPr lvl="8" algn="ctr" rtl="0">
              <a:lnSpc>
                <a:spcPct val="100000"/>
              </a:lnSpc>
              <a:spcBef>
                <a:spcPts val="0"/>
              </a:spcBef>
              <a:spcAft>
                <a:spcPts val="0"/>
              </a:spcAft>
              <a:buSzPts val="7500"/>
              <a:buNone/>
              <a:defRPr sz="7500"/>
            </a:lvl9pPr>
          </a:lstStyle>
          <a:p>
            <a:endParaRPr/>
          </a:p>
        </p:txBody>
      </p:sp>
      <p:sp>
        <p:nvSpPr>
          <p:cNvPr id="63" name="Google Shape;63;g11d57868e05_0_183"/>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g11d57868e05_0_187"/>
          <p:cNvSpPr txBox="1">
            <a:spLocks noGrp="1"/>
          </p:cNvSpPr>
          <p:nvPr>
            <p:ph type="title"/>
          </p:nvPr>
        </p:nvSpPr>
        <p:spPr>
          <a:xfrm>
            <a:off x="831200" y="5735600"/>
            <a:ext cx="22721700" cy="2244900"/>
          </a:xfrm>
          <a:prstGeom prst="rect">
            <a:avLst/>
          </a:prstGeom>
          <a:noFill/>
          <a:ln>
            <a:noFill/>
          </a:ln>
        </p:spPr>
        <p:txBody>
          <a:bodyPr spcFirstLastPara="1" wrap="square" lIns="243800" tIns="243800" rIns="243800" bIns="243800" anchor="ctr" anchorCtr="0">
            <a:normAutofit/>
          </a:bodyPr>
          <a:lstStyle>
            <a:lvl1pPr lvl="0" algn="ctr" rtl="0">
              <a:lnSpc>
                <a:spcPct val="100000"/>
              </a:lnSpc>
              <a:spcBef>
                <a:spcPts val="0"/>
              </a:spcBef>
              <a:spcAft>
                <a:spcPts val="0"/>
              </a:spcAft>
              <a:buSzPts val="9600"/>
              <a:buNone/>
              <a:defRPr sz="9600"/>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endParaRPr/>
          </a:p>
        </p:txBody>
      </p:sp>
      <p:sp>
        <p:nvSpPr>
          <p:cNvPr id="66" name="Google Shape;66;g11d57868e05_0_187"/>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g11d57868e05_0_190"/>
          <p:cNvSpPr txBox="1">
            <a:spLocks noGrp="1"/>
          </p:cNvSpPr>
          <p:nvPr>
            <p:ph type="title"/>
          </p:nvPr>
        </p:nvSpPr>
        <p:spPr>
          <a:xfrm>
            <a:off x="831200" y="1186733"/>
            <a:ext cx="22721700" cy="1527300"/>
          </a:xfrm>
          <a:prstGeom prst="rect">
            <a:avLst/>
          </a:prstGeom>
          <a:noFill/>
          <a:ln>
            <a:noFill/>
          </a:ln>
        </p:spPr>
        <p:txBody>
          <a:bodyPr spcFirstLastPara="1" wrap="square" lIns="243800" tIns="243800" rIns="243800" bIns="243800" anchor="t" anchorCtr="0">
            <a:normAutofit/>
          </a:bodyPr>
          <a:lstStyle>
            <a:lvl1pPr lvl="0" algn="l" rtl="0">
              <a:lnSpc>
                <a:spcPct val="100000"/>
              </a:lnSpc>
              <a:spcBef>
                <a:spcPts val="0"/>
              </a:spcBef>
              <a:spcAft>
                <a:spcPts val="0"/>
              </a:spcAft>
              <a:buSzPts val="7500"/>
              <a:buNone/>
              <a:defRPr/>
            </a:lvl1pPr>
            <a:lvl2pPr lvl="1" algn="l" rtl="0">
              <a:lnSpc>
                <a:spcPct val="100000"/>
              </a:lnSpc>
              <a:spcBef>
                <a:spcPts val="0"/>
              </a:spcBef>
              <a:spcAft>
                <a:spcPts val="0"/>
              </a:spcAft>
              <a:buSzPts val="7500"/>
              <a:buNone/>
              <a:defRPr/>
            </a:lvl2pPr>
            <a:lvl3pPr lvl="2" algn="l" rtl="0">
              <a:lnSpc>
                <a:spcPct val="100000"/>
              </a:lnSpc>
              <a:spcBef>
                <a:spcPts val="0"/>
              </a:spcBef>
              <a:spcAft>
                <a:spcPts val="0"/>
              </a:spcAft>
              <a:buSzPts val="7500"/>
              <a:buNone/>
              <a:defRPr/>
            </a:lvl3pPr>
            <a:lvl4pPr lvl="3" algn="l" rtl="0">
              <a:lnSpc>
                <a:spcPct val="100000"/>
              </a:lnSpc>
              <a:spcBef>
                <a:spcPts val="0"/>
              </a:spcBef>
              <a:spcAft>
                <a:spcPts val="0"/>
              </a:spcAft>
              <a:buSzPts val="7500"/>
              <a:buNone/>
              <a:defRPr/>
            </a:lvl4pPr>
            <a:lvl5pPr lvl="4" algn="l" rtl="0">
              <a:lnSpc>
                <a:spcPct val="100000"/>
              </a:lnSpc>
              <a:spcBef>
                <a:spcPts val="0"/>
              </a:spcBef>
              <a:spcAft>
                <a:spcPts val="0"/>
              </a:spcAft>
              <a:buSzPts val="7500"/>
              <a:buNone/>
              <a:defRPr/>
            </a:lvl5pPr>
            <a:lvl6pPr lvl="5" algn="l" rtl="0">
              <a:lnSpc>
                <a:spcPct val="100000"/>
              </a:lnSpc>
              <a:spcBef>
                <a:spcPts val="0"/>
              </a:spcBef>
              <a:spcAft>
                <a:spcPts val="0"/>
              </a:spcAft>
              <a:buSzPts val="7500"/>
              <a:buNone/>
              <a:defRPr/>
            </a:lvl6pPr>
            <a:lvl7pPr lvl="6" algn="l" rtl="0">
              <a:lnSpc>
                <a:spcPct val="100000"/>
              </a:lnSpc>
              <a:spcBef>
                <a:spcPts val="0"/>
              </a:spcBef>
              <a:spcAft>
                <a:spcPts val="0"/>
              </a:spcAft>
              <a:buSzPts val="7500"/>
              <a:buNone/>
              <a:defRPr/>
            </a:lvl7pPr>
            <a:lvl8pPr lvl="7" algn="l" rtl="0">
              <a:lnSpc>
                <a:spcPct val="100000"/>
              </a:lnSpc>
              <a:spcBef>
                <a:spcPts val="0"/>
              </a:spcBef>
              <a:spcAft>
                <a:spcPts val="0"/>
              </a:spcAft>
              <a:buSzPts val="7500"/>
              <a:buNone/>
              <a:defRPr/>
            </a:lvl8pPr>
            <a:lvl9pPr lvl="8" algn="l" rtl="0">
              <a:lnSpc>
                <a:spcPct val="100000"/>
              </a:lnSpc>
              <a:spcBef>
                <a:spcPts val="0"/>
              </a:spcBef>
              <a:spcAft>
                <a:spcPts val="0"/>
              </a:spcAft>
              <a:buSzPts val="7500"/>
              <a:buNone/>
              <a:defRPr/>
            </a:lvl9pPr>
          </a:lstStyle>
          <a:p>
            <a:endParaRPr/>
          </a:p>
        </p:txBody>
      </p:sp>
      <p:sp>
        <p:nvSpPr>
          <p:cNvPr id="69" name="Google Shape;69;g11d57868e05_0_190"/>
          <p:cNvSpPr txBox="1">
            <a:spLocks noGrp="1"/>
          </p:cNvSpPr>
          <p:nvPr>
            <p:ph type="body" idx="1"/>
          </p:nvPr>
        </p:nvSpPr>
        <p:spPr>
          <a:xfrm>
            <a:off x="831200" y="3073267"/>
            <a:ext cx="10666500" cy="9110400"/>
          </a:xfrm>
          <a:prstGeom prst="rect">
            <a:avLst/>
          </a:prstGeom>
          <a:noFill/>
          <a:ln>
            <a:noFill/>
          </a:ln>
        </p:spPr>
        <p:txBody>
          <a:bodyPr spcFirstLastPara="1" wrap="square" lIns="243800" tIns="243800" rIns="243800" bIns="243800" anchor="t" anchorCtr="0">
            <a:normAutofit/>
          </a:bodyPr>
          <a:lstStyle>
            <a:lvl1pPr marL="457200" lvl="0" indent="-463550" algn="l" rtl="0">
              <a:lnSpc>
                <a:spcPct val="115000"/>
              </a:lnSpc>
              <a:spcBef>
                <a:spcPts val="0"/>
              </a:spcBef>
              <a:spcAft>
                <a:spcPts val="0"/>
              </a:spcAft>
              <a:buSzPts val="3700"/>
              <a:buChar char="●"/>
              <a:defRPr sz="3700"/>
            </a:lvl1pPr>
            <a:lvl2pPr marL="914400" lvl="1" indent="-431800" algn="l" rtl="0">
              <a:lnSpc>
                <a:spcPct val="115000"/>
              </a:lnSpc>
              <a:spcBef>
                <a:spcPts val="0"/>
              </a:spcBef>
              <a:spcAft>
                <a:spcPts val="0"/>
              </a:spcAft>
              <a:buSzPts val="3200"/>
              <a:buChar char="○"/>
              <a:defRPr sz="3200"/>
            </a:lvl2pPr>
            <a:lvl3pPr marL="1371600" lvl="2" indent="-431800" algn="l" rtl="0">
              <a:lnSpc>
                <a:spcPct val="115000"/>
              </a:lnSpc>
              <a:spcBef>
                <a:spcPts val="0"/>
              </a:spcBef>
              <a:spcAft>
                <a:spcPts val="0"/>
              </a:spcAft>
              <a:buSzPts val="3200"/>
              <a:buChar char="■"/>
              <a:defRPr sz="3200"/>
            </a:lvl3pPr>
            <a:lvl4pPr marL="1828800" lvl="3" indent="-431800" algn="l" rtl="0">
              <a:lnSpc>
                <a:spcPct val="115000"/>
              </a:lnSpc>
              <a:spcBef>
                <a:spcPts val="0"/>
              </a:spcBef>
              <a:spcAft>
                <a:spcPts val="0"/>
              </a:spcAft>
              <a:buSzPts val="3200"/>
              <a:buChar char="●"/>
              <a:defRPr sz="3200"/>
            </a:lvl4pPr>
            <a:lvl5pPr marL="2286000" lvl="4" indent="-431800" algn="l" rtl="0">
              <a:lnSpc>
                <a:spcPct val="115000"/>
              </a:lnSpc>
              <a:spcBef>
                <a:spcPts val="0"/>
              </a:spcBef>
              <a:spcAft>
                <a:spcPts val="0"/>
              </a:spcAft>
              <a:buSzPts val="3200"/>
              <a:buChar char="○"/>
              <a:defRPr sz="3200"/>
            </a:lvl5pPr>
            <a:lvl6pPr marL="2743200" lvl="5" indent="-431800" algn="l" rtl="0">
              <a:lnSpc>
                <a:spcPct val="115000"/>
              </a:lnSpc>
              <a:spcBef>
                <a:spcPts val="0"/>
              </a:spcBef>
              <a:spcAft>
                <a:spcPts val="0"/>
              </a:spcAft>
              <a:buSzPts val="3200"/>
              <a:buChar char="■"/>
              <a:defRPr sz="3200"/>
            </a:lvl6pPr>
            <a:lvl7pPr marL="3200400" lvl="6" indent="-431800" algn="l" rtl="0">
              <a:lnSpc>
                <a:spcPct val="115000"/>
              </a:lnSpc>
              <a:spcBef>
                <a:spcPts val="0"/>
              </a:spcBef>
              <a:spcAft>
                <a:spcPts val="0"/>
              </a:spcAft>
              <a:buSzPts val="3200"/>
              <a:buChar char="●"/>
              <a:defRPr sz="3200"/>
            </a:lvl7pPr>
            <a:lvl8pPr marL="3657600" lvl="7" indent="-431800" algn="l" rtl="0">
              <a:lnSpc>
                <a:spcPct val="115000"/>
              </a:lnSpc>
              <a:spcBef>
                <a:spcPts val="0"/>
              </a:spcBef>
              <a:spcAft>
                <a:spcPts val="0"/>
              </a:spcAft>
              <a:buSzPts val="3200"/>
              <a:buChar char="○"/>
              <a:defRPr sz="3200"/>
            </a:lvl8pPr>
            <a:lvl9pPr marL="4114800" lvl="8" indent="-431800" algn="l" rtl="0">
              <a:lnSpc>
                <a:spcPct val="115000"/>
              </a:lnSpc>
              <a:spcBef>
                <a:spcPts val="0"/>
              </a:spcBef>
              <a:spcAft>
                <a:spcPts val="0"/>
              </a:spcAft>
              <a:buSzPts val="3200"/>
              <a:buChar char="■"/>
              <a:defRPr sz="3200"/>
            </a:lvl9pPr>
          </a:lstStyle>
          <a:p>
            <a:endParaRPr/>
          </a:p>
        </p:txBody>
      </p:sp>
      <p:sp>
        <p:nvSpPr>
          <p:cNvPr id="70" name="Google Shape;70;g11d57868e05_0_190"/>
          <p:cNvSpPr txBox="1">
            <a:spLocks noGrp="1"/>
          </p:cNvSpPr>
          <p:nvPr>
            <p:ph type="body" idx="2"/>
          </p:nvPr>
        </p:nvSpPr>
        <p:spPr>
          <a:xfrm>
            <a:off x="12886400" y="3073267"/>
            <a:ext cx="10666500" cy="9110400"/>
          </a:xfrm>
          <a:prstGeom prst="rect">
            <a:avLst/>
          </a:prstGeom>
          <a:noFill/>
          <a:ln>
            <a:noFill/>
          </a:ln>
        </p:spPr>
        <p:txBody>
          <a:bodyPr spcFirstLastPara="1" wrap="square" lIns="243800" tIns="243800" rIns="243800" bIns="243800" anchor="t" anchorCtr="0">
            <a:normAutofit/>
          </a:bodyPr>
          <a:lstStyle>
            <a:lvl1pPr marL="457200" lvl="0" indent="-463550" algn="l" rtl="0">
              <a:lnSpc>
                <a:spcPct val="115000"/>
              </a:lnSpc>
              <a:spcBef>
                <a:spcPts val="0"/>
              </a:spcBef>
              <a:spcAft>
                <a:spcPts val="0"/>
              </a:spcAft>
              <a:buSzPts val="3700"/>
              <a:buChar char="●"/>
              <a:defRPr sz="3700"/>
            </a:lvl1pPr>
            <a:lvl2pPr marL="914400" lvl="1" indent="-431800" algn="l" rtl="0">
              <a:lnSpc>
                <a:spcPct val="115000"/>
              </a:lnSpc>
              <a:spcBef>
                <a:spcPts val="0"/>
              </a:spcBef>
              <a:spcAft>
                <a:spcPts val="0"/>
              </a:spcAft>
              <a:buSzPts val="3200"/>
              <a:buChar char="○"/>
              <a:defRPr sz="3200"/>
            </a:lvl2pPr>
            <a:lvl3pPr marL="1371600" lvl="2" indent="-431800" algn="l" rtl="0">
              <a:lnSpc>
                <a:spcPct val="115000"/>
              </a:lnSpc>
              <a:spcBef>
                <a:spcPts val="0"/>
              </a:spcBef>
              <a:spcAft>
                <a:spcPts val="0"/>
              </a:spcAft>
              <a:buSzPts val="3200"/>
              <a:buChar char="■"/>
              <a:defRPr sz="3200"/>
            </a:lvl3pPr>
            <a:lvl4pPr marL="1828800" lvl="3" indent="-431800" algn="l" rtl="0">
              <a:lnSpc>
                <a:spcPct val="115000"/>
              </a:lnSpc>
              <a:spcBef>
                <a:spcPts val="0"/>
              </a:spcBef>
              <a:spcAft>
                <a:spcPts val="0"/>
              </a:spcAft>
              <a:buSzPts val="3200"/>
              <a:buChar char="●"/>
              <a:defRPr sz="3200"/>
            </a:lvl4pPr>
            <a:lvl5pPr marL="2286000" lvl="4" indent="-431800" algn="l" rtl="0">
              <a:lnSpc>
                <a:spcPct val="115000"/>
              </a:lnSpc>
              <a:spcBef>
                <a:spcPts val="0"/>
              </a:spcBef>
              <a:spcAft>
                <a:spcPts val="0"/>
              </a:spcAft>
              <a:buSzPts val="3200"/>
              <a:buChar char="○"/>
              <a:defRPr sz="3200"/>
            </a:lvl5pPr>
            <a:lvl6pPr marL="2743200" lvl="5" indent="-431800" algn="l" rtl="0">
              <a:lnSpc>
                <a:spcPct val="115000"/>
              </a:lnSpc>
              <a:spcBef>
                <a:spcPts val="0"/>
              </a:spcBef>
              <a:spcAft>
                <a:spcPts val="0"/>
              </a:spcAft>
              <a:buSzPts val="3200"/>
              <a:buChar char="■"/>
              <a:defRPr sz="3200"/>
            </a:lvl6pPr>
            <a:lvl7pPr marL="3200400" lvl="6" indent="-431800" algn="l" rtl="0">
              <a:lnSpc>
                <a:spcPct val="115000"/>
              </a:lnSpc>
              <a:spcBef>
                <a:spcPts val="0"/>
              </a:spcBef>
              <a:spcAft>
                <a:spcPts val="0"/>
              </a:spcAft>
              <a:buSzPts val="3200"/>
              <a:buChar char="●"/>
              <a:defRPr sz="3200"/>
            </a:lvl7pPr>
            <a:lvl8pPr marL="3657600" lvl="7" indent="-431800" algn="l" rtl="0">
              <a:lnSpc>
                <a:spcPct val="115000"/>
              </a:lnSpc>
              <a:spcBef>
                <a:spcPts val="0"/>
              </a:spcBef>
              <a:spcAft>
                <a:spcPts val="0"/>
              </a:spcAft>
              <a:buSzPts val="3200"/>
              <a:buChar char="○"/>
              <a:defRPr sz="3200"/>
            </a:lvl8pPr>
            <a:lvl9pPr marL="4114800" lvl="8" indent="-431800" algn="l" rtl="0">
              <a:lnSpc>
                <a:spcPct val="115000"/>
              </a:lnSpc>
              <a:spcBef>
                <a:spcPts val="0"/>
              </a:spcBef>
              <a:spcAft>
                <a:spcPts val="0"/>
              </a:spcAft>
              <a:buSzPts val="3200"/>
              <a:buChar char="■"/>
              <a:defRPr sz="3200"/>
            </a:lvl9pPr>
          </a:lstStyle>
          <a:p>
            <a:endParaRPr/>
          </a:p>
        </p:txBody>
      </p:sp>
      <p:sp>
        <p:nvSpPr>
          <p:cNvPr id="71" name="Google Shape;71;g11d57868e05_0_190"/>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g11d57868e05_0_195"/>
          <p:cNvSpPr txBox="1">
            <a:spLocks noGrp="1"/>
          </p:cNvSpPr>
          <p:nvPr>
            <p:ph type="title"/>
          </p:nvPr>
        </p:nvSpPr>
        <p:spPr>
          <a:xfrm>
            <a:off x="831200" y="1186733"/>
            <a:ext cx="22721700" cy="1527300"/>
          </a:xfrm>
          <a:prstGeom prst="rect">
            <a:avLst/>
          </a:prstGeom>
          <a:noFill/>
          <a:ln>
            <a:noFill/>
          </a:ln>
        </p:spPr>
        <p:txBody>
          <a:bodyPr spcFirstLastPara="1" wrap="square" lIns="243800" tIns="243800" rIns="243800" bIns="243800" anchor="t" anchorCtr="0">
            <a:normAutofit/>
          </a:bodyPr>
          <a:lstStyle>
            <a:lvl1pPr lvl="0" algn="l" rtl="0">
              <a:lnSpc>
                <a:spcPct val="100000"/>
              </a:lnSpc>
              <a:spcBef>
                <a:spcPts val="0"/>
              </a:spcBef>
              <a:spcAft>
                <a:spcPts val="0"/>
              </a:spcAft>
              <a:buSzPts val="7500"/>
              <a:buNone/>
              <a:defRPr/>
            </a:lvl1pPr>
            <a:lvl2pPr lvl="1" algn="l" rtl="0">
              <a:lnSpc>
                <a:spcPct val="100000"/>
              </a:lnSpc>
              <a:spcBef>
                <a:spcPts val="0"/>
              </a:spcBef>
              <a:spcAft>
                <a:spcPts val="0"/>
              </a:spcAft>
              <a:buSzPts val="7500"/>
              <a:buNone/>
              <a:defRPr/>
            </a:lvl2pPr>
            <a:lvl3pPr lvl="2" algn="l" rtl="0">
              <a:lnSpc>
                <a:spcPct val="100000"/>
              </a:lnSpc>
              <a:spcBef>
                <a:spcPts val="0"/>
              </a:spcBef>
              <a:spcAft>
                <a:spcPts val="0"/>
              </a:spcAft>
              <a:buSzPts val="7500"/>
              <a:buNone/>
              <a:defRPr/>
            </a:lvl3pPr>
            <a:lvl4pPr lvl="3" algn="l" rtl="0">
              <a:lnSpc>
                <a:spcPct val="100000"/>
              </a:lnSpc>
              <a:spcBef>
                <a:spcPts val="0"/>
              </a:spcBef>
              <a:spcAft>
                <a:spcPts val="0"/>
              </a:spcAft>
              <a:buSzPts val="7500"/>
              <a:buNone/>
              <a:defRPr/>
            </a:lvl4pPr>
            <a:lvl5pPr lvl="4" algn="l" rtl="0">
              <a:lnSpc>
                <a:spcPct val="100000"/>
              </a:lnSpc>
              <a:spcBef>
                <a:spcPts val="0"/>
              </a:spcBef>
              <a:spcAft>
                <a:spcPts val="0"/>
              </a:spcAft>
              <a:buSzPts val="7500"/>
              <a:buNone/>
              <a:defRPr/>
            </a:lvl5pPr>
            <a:lvl6pPr lvl="5" algn="l" rtl="0">
              <a:lnSpc>
                <a:spcPct val="100000"/>
              </a:lnSpc>
              <a:spcBef>
                <a:spcPts val="0"/>
              </a:spcBef>
              <a:spcAft>
                <a:spcPts val="0"/>
              </a:spcAft>
              <a:buSzPts val="7500"/>
              <a:buNone/>
              <a:defRPr/>
            </a:lvl6pPr>
            <a:lvl7pPr lvl="6" algn="l" rtl="0">
              <a:lnSpc>
                <a:spcPct val="100000"/>
              </a:lnSpc>
              <a:spcBef>
                <a:spcPts val="0"/>
              </a:spcBef>
              <a:spcAft>
                <a:spcPts val="0"/>
              </a:spcAft>
              <a:buSzPts val="7500"/>
              <a:buNone/>
              <a:defRPr/>
            </a:lvl7pPr>
            <a:lvl8pPr lvl="7" algn="l" rtl="0">
              <a:lnSpc>
                <a:spcPct val="100000"/>
              </a:lnSpc>
              <a:spcBef>
                <a:spcPts val="0"/>
              </a:spcBef>
              <a:spcAft>
                <a:spcPts val="0"/>
              </a:spcAft>
              <a:buSzPts val="7500"/>
              <a:buNone/>
              <a:defRPr/>
            </a:lvl8pPr>
            <a:lvl9pPr lvl="8" algn="l" rtl="0">
              <a:lnSpc>
                <a:spcPct val="100000"/>
              </a:lnSpc>
              <a:spcBef>
                <a:spcPts val="0"/>
              </a:spcBef>
              <a:spcAft>
                <a:spcPts val="0"/>
              </a:spcAft>
              <a:buSzPts val="7500"/>
              <a:buNone/>
              <a:defRPr/>
            </a:lvl9pPr>
          </a:lstStyle>
          <a:p>
            <a:endParaRPr/>
          </a:p>
        </p:txBody>
      </p:sp>
      <p:sp>
        <p:nvSpPr>
          <p:cNvPr id="74" name="Google Shape;74;g11d57868e05_0_195"/>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g11d57868e05_0_198"/>
          <p:cNvSpPr txBox="1">
            <a:spLocks noGrp="1"/>
          </p:cNvSpPr>
          <p:nvPr>
            <p:ph type="title"/>
          </p:nvPr>
        </p:nvSpPr>
        <p:spPr>
          <a:xfrm>
            <a:off x="831200" y="1481600"/>
            <a:ext cx="7488000" cy="2015100"/>
          </a:xfrm>
          <a:prstGeom prst="rect">
            <a:avLst/>
          </a:prstGeom>
          <a:noFill/>
          <a:ln>
            <a:noFill/>
          </a:ln>
        </p:spPr>
        <p:txBody>
          <a:bodyPr spcFirstLastPara="1" wrap="square" lIns="243800" tIns="243800" rIns="243800" bIns="243800" anchor="b" anchorCtr="0">
            <a:normAutofit/>
          </a:bodyPr>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77" name="Google Shape;77;g11d57868e05_0_198"/>
          <p:cNvSpPr txBox="1">
            <a:spLocks noGrp="1"/>
          </p:cNvSpPr>
          <p:nvPr>
            <p:ph type="body" idx="1"/>
          </p:nvPr>
        </p:nvSpPr>
        <p:spPr>
          <a:xfrm>
            <a:off x="831200" y="3705600"/>
            <a:ext cx="7488000" cy="8478300"/>
          </a:xfrm>
          <a:prstGeom prst="rect">
            <a:avLst/>
          </a:prstGeom>
          <a:noFill/>
          <a:ln>
            <a:noFill/>
          </a:ln>
        </p:spPr>
        <p:txBody>
          <a:bodyPr spcFirstLastPara="1" wrap="square" lIns="243800" tIns="243800" rIns="243800" bIns="243800" anchor="t" anchorCtr="0">
            <a:normAutofit/>
          </a:bodyPr>
          <a:lstStyle>
            <a:lvl1pPr marL="457200" lvl="0" indent="-431800" algn="l" rtl="0">
              <a:lnSpc>
                <a:spcPct val="115000"/>
              </a:lnSpc>
              <a:spcBef>
                <a:spcPts val="0"/>
              </a:spcBef>
              <a:spcAft>
                <a:spcPts val="0"/>
              </a:spcAft>
              <a:buSzPts val="3200"/>
              <a:buChar char="●"/>
              <a:defRPr sz="3200"/>
            </a:lvl1pPr>
            <a:lvl2pPr marL="914400" lvl="1" indent="-431800" algn="l" rtl="0">
              <a:lnSpc>
                <a:spcPct val="115000"/>
              </a:lnSpc>
              <a:spcBef>
                <a:spcPts val="0"/>
              </a:spcBef>
              <a:spcAft>
                <a:spcPts val="0"/>
              </a:spcAft>
              <a:buSzPts val="3200"/>
              <a:buChar char="○"/>
              <a:defRPr sz="3200"/>
            </a:lvl2pPr>
            <a:lvl3pPr marL="1371600" lvl="2" indent="-431800" algn="l" rtl="0">
              <a:lnSpc>
                <a:spcPct val="115000"/>
              </a:lnSpc>
              <a:spcBef>
                <a:spcPts val="0"/>
              </a:spcBef>
              <a:spcAft>
                <a:spcPts val="0"/>
              </a:spcAft>
              <a:buSzPts val="3200"/>
              <a:buChar char="■"/>
              <a:defRPr sz="3200"/>
            </a:lvl3pPr>
            <a:lvl4pPr marL="1828800" lvl="3" indent="-431800" algn="l" rtl="0">
              <a:lnSpc>
                <a:spcPct val="115000"/>
              </a:lnSpc>
              <a:spcBef>
                <a:spcPts val="0"/>
              </a:spcBef>
              <a:spcAft>
                <a:spcPts val="0"/>
              </a:spcAft>
              <a:buSzPts val="3200"/>
              <a:buChar char="●"/>
              <a:defRPr sz="3200"/>
            </a:lvl4pPr>
            <a:lvl5pPr marL="2286000" lvl="4" indent="-431800" algn="l" rtl="0">
              <a:lnSpc>
                <a:spcPct val="115000"/>
              </a:lnSpc>
              <a:spcBef>
                <a:spcPts val="0"/>
              </a:spcBef>
              <a:spcAft>
                <a:spcPts val="0"/>
              </a:spcAft>
              <a:buSzPts val="3200"/>
              <a:buChar char="○"/>
              <a:defRPr sz="3200"/>
            </a:lvl5pPr>
            <a:lvl6pPr marL="2743200" lvl="5" indent="-431800" algn="l" rtl="0">
              <a:lnSpc>
                <a:spcPct val="115000"/>
              </a:lnSpc>
              <a:spcBef>
                <a:spcPts val="0"/>
              </a:spcBef>
              <a:spcAft>
                <a:spcPts val="0"/>
              </a:spcAft>
              <a:buSzPts val="3200"/>
              <a:buChar char="■"/>
              <a:defRPr sz="3200"/>
            </a:lvl6pPr>
            <a:lvl7pPr marL="3200400" lvl="6" indent="-431800" algn="l" rtl="0">
              <a:lnSpc>
                <a:spcPct val="115000"/>
              </a:lnSpc>
              <a:spcBef>
                <a:spcPts val="0"/>
              </a:spcBef>
              <a:spcAft>
                <a:spcPts val="0"/>
              </a:spcAft>
              <a:buSzPts val="3200"/>
              <a:buChar char="●"/>
              <a:defRPr sz="3200"/>
            </a:lvl7pPr>
            <a:lvl8pPr marL="3657600" lvl="7" indent="-431800" algn="l" rtl="0">
              <a:lnSpc>
                <a:spcPct val="115000"/>
              </a:lnSpc>
              <a:spcBef>
                <a:spcPts val="0"/>
              </a:spcBef>
              <a:spcAft>
                <a:spcPts val="0"/>
              </a:spcAft>
              <a:buSzPts val="3200"/>
              <a:buChar char="○"/>
              <a:defRPr sz="3200"/>
            </a:lvl8pPr>
            <a:lvl9pPr marL="4114800" lvl="8" indent="-431800" algn="l" rtl="0">
              <a:lnSpc>
                <a:spcPct val="115000"/>
              </a:lnSpc>
              <a:spcBef>
                <a:spcPts val="0"/>
              </a:spcBef>
              <a:spcAft>
                <a:spcPts val="0"/>
              </a:spcAft>
              <a:buSzPts val="3200"/>
              <a:buChar char="■"/>
              <a:defRPr sz="3200"/>
            </a:lvl9pPr>
          </a:lstStyle>
          <a:p>
            <a:endParaRPr/>
          </a:p>
        </p:txBody>
      </p:sp>
      <p:sp>
        <p:nvSpPr>
          <p:cNvPr id="78" name="Google Shape;78;g11d57868e05_0_198"/>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g11d57868e05_0_202"/>
          <p:cNvSpPr txBox="1">
            <a:spLocks noGrp="1"/>
          </p:cNvSpPr>
          <p:nvPr>
            <p:ph type="title"/>
          </p:nvPr>
        </p:nvSpPr>
        <p:spPr>
          <a:xfrm>
            <a:off x="1307333" y="1200400"/>
            <a:ext cx="16980900" cy="10908900"/>
          </a:xfrm>
          <a:prstGeom prst="rect">
            <a:avLst/>
          </a:prstGeom>
          <a:noFill/>
          <a:ln>
            <a:noFill/>
          </a:ln>
        </p:spPr>
        <p:txBody>
          <a:bodyPr spcFirstLastPara="1" wrap="square" lIns="243800" tIns="243800" rIns="243800" bIns="243800" anchor="ctr" anchorCtr="0">
            <a:normAutofit/>
          </a:bodyPr>
          <a:lstStyle>
            <a:lvl1pPr lvl="0" algn="l" rtl="0">
              <a:lnSpc>
                <a:spcPct val="100000"/>
              </a:lnSpc>
              <a:spcBef>
                <a:spcPts val="0"/>
              </a:spcBef>
              <a:spcAft>
                <a:spcPts val="0"/>
              </a:spcAft>
              <a:buSzPts val="12800"/>
              <a:buNone/>
              <a:defRPr sz="12800"/>
            </a:lvl1pPr>
            <a:lvl2pPr lvl="1" algn="l" rtl="0">
              <a:lnSpc>
                <a:spcPct val="100000"/>
              </a:lnSpc>
              <a:spcBef>
                <a:spcPts val="0"/>
              </a:spcBef>
              <a:spcAft>
                <a:spcPts val="0"/>
              </a:spcAft>
              <a:buSzPts val="12800"/>
              <a:buNone/>
              <a:defRPr sz="12800"/>
            </a:lvl2pPr>
            <a:lvl3pPr lvl="2" algn="l" rtl="0">
              <a:lnSpc>
                <a:spcPct val="100000"/>
              </a:lnSpc>
              <a:spcBef>
                <a:spcPts val="0"/>
              </a:spcBef>
              <a:spcAft>
                <a:spcPts val="0"/>
              </a:spcAft>
              <a:buSzPts val="12800"/>
              <a:buNone/>
              <a:defRPr sz="12800"/>
            </a:lvl3pPr>
            <a:lvl4pPr lvl="3" algn="l" rtl="0">
              <a:lnSpc>
                <a:spcPct val="100000"/>
              </a:lnSpc>
              <a:spcBef>
                <a:spcPts val="0"/>
              </a:spcBef>
              <a:spcAft>
                <a:spcPts val="0"/>
              </a:spcAft>
              <a:buSzPts val="12800"/>
              <a:buNone/>
              <a:defRPr sz="12800"/>
            </a:lvl4pPr>
            <a:lvl5pPr lvl="4" algn="l" rtl="0">
              <a:lnSpc>
                <a:spcPct val="100000"/>
              </a:lnSpc>
              <a:spcBef>
                <a:spcPts val="0"/>
              </a:spcBef>
              <a:spcAft>
                <a:spcPts val="0"/>
              </a:spcAft>
              <a:buSzPts val="12800"/>
              <a:buNone/>
              <a:defRPr sz="12800"/>
            </a:lvl5pPr>
            <a:lvl6pPr lvl="5" algn="l" rtl="0">
              <a:lnSpc>
                <a:spcPct val="100000"/>
              </a:lnSpc>
              <a:spcBef>
                <a:spcPts val="0"/>
              </a:spcBef>
              <a:spcAft>
                <a:spcPts val="0"/>
              </a:spcAft>
              <a:buSzPts val="12800"/>
              <a:buNone/>
              <a:defRPr sz="12800"/>
            </a:lvl6pPr>
            <a:lvl7pPr lvl="6" algn="l" rtl="0">
              <a:lnSpc>
                <a:spcPct val="100000"/>
              </a:lnSpc>
              <a:spcBef>
                <a:spcPts val="0"/>
              </a:spcBef>
              <a:spcAft>
                <a:spcPts val="0"/>
              </a:spcAft>
              <a:buSzPts val="12800"/>
              <a:buNone/>
              <a:defRPr sz="12800"/>
            </a:lvl7pPr>
            <a:lvl8pPr lvl="7" algn="l" rtl="0">
              <a:lnSpc>
                <a:spcPct val="100000"/>
              </a:lnSpc>
              <a:spcBef>
                <a:spcPts val="0"/>
              </a:spcBef>
              <a:spcAft>
                <a:spcPts val="0"/>
              </a:spcAft>
              <a:buSzPts val="12800"/>
              <a:buNone/>
              <a:defRPr sz="12800"/>
            </a:lvl8pPr>
            <a:lvl9pPr lvl="8" algn="l" rtl="0">
              <a:lnSpc>
                <a:spcPct val="100000"/>
              </a:lnSpc>
              <a:spcBef>
                <a:spcPts val="0"/>
              </a:spcBef>
              <a:spcAft>
                <a:spcPts val="0"/>
              </a:spcAft>
              <a:buSzPts val="12800"/>
              <a:buNone/>
              <a:defRPr sz="12800"/>
            </a:lvl9pPr>
          </a:lstStyle>
          <a:p>
            <a:endParaRPr/>
          </a:p>
        </p:txBody>
      </p:sp>
      <p:sp>
        <p:nvSpPr>
          <p:cNvPr id="81" name="Google Shape;81;g11d57868e05_0_202"/>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8"/>
          <p:cNvSpPr txBox="1">
            <a:spLocks noGrp="1"/>
          </p:cNvSpPr>
          <p:nvPr>
            <p:ph type="ctrTitle"/>
          </p:nvPr>
        </p:nvSpPr>
        <p:spPr>
          <a:xfrm>
            <a:off x="831222" y="1985533"/>
            <a:ext cx="22721700" cy="5473500"/>
          </a:xfrm>
          <a:prstGeom prst="rect">
            <a:avLst/>
          </a:prstGeom>
          <a:noFill/>
          <a:ln>
            <a:noFill/>
          </a:ln>
        </p:spPr>
        <p:txBody>
          <a:bodyPr spcFirstLastPara="1" wrap="square" lIns="243800" tIns="243800" rIns="243800" bIns="243800" anchor="b" anchorCtr="0">
            <a:noAutofit/>
          </a:bodyPr>
          <a:lstStyle>
            <a:lvl1pPr lvl="0" algn="ctr">
              <a:lnSpc>
                <a:spcPct val="100000"/>
              </a:lnSpc>
              <a:spcBef>
                <a:spcPts val="0"/>
              </a:spcBef>
              <a:spcAft>
                <a:spcPts val="0"/>
              </a:spcAft>
              <a:buSzPts val="13900"/>
              <a:buNone/>
              <a:defRPr sz="13900"/>
            </a:lvl1pPr>
            <a:lvl2pPr lvl="1" algn="ctr">
              <a:lnSpc>
                <a:spcPct val="100000"/>
              </a:lnSpc>
              <a:spcBef>
                <a:spcPts val="0"/>
              </a:spcBef>
              <a:spcAft>
                <a:spcPts val="0"/>
              </a:spcAft>
              <a:buSzPts val="13900"/>
              <a:buNone/>
              <a:defRPr sz="13900"/>
            </a:lvl2pPr>
            <a:lvl3pPr lvl="2" algn="ctr">
              <a:lnSpc>
                <a:spcPct val="100000"/>
              </a:lnSpc>
              <a:spcBef>
                <a:spcPts val="0"/>
              </a:spcBef>
              <a:spcAft>
                <a:spcPts val="0"/>
              </a:spcAft>
              <a:buSzPts val="13900"/>
              <a:buNone/>
              <a:defRPr sz="13900"/>
            </a:lvl3pPr>
            <a:lvl4pPr lvl="3" algn="ctr">
              <a:lnSpc>
                <a:spcPct val="100000"/>
              </a:lnSpc>
              <a:spcBef>
                <a:spcPts val="0"/>
              </a:spcBef>
              <a:spcAft>
                <a:spcPts val="0"/>
              </a:spcAft>
              <a:buSzPts val="13900"/>
              <a:buNone/>
              <a:defRPr sz="13900"/>
            </a:lvl4pPr>
            <a:lvl5pPr lvl="4" algn="ctr">
              <a:lnSpc>
                <a:spcPct val="100000"/>
              </a:lnSpc>
              <a:spcBef>
                <a:spcPts val="0"/>
              </a:spcBef>
              <a:spcAft>
                <a:spcPts val="0"/>
              </a:spcAft>
              <a:buSzPts val="13900"/>
              <a:buNone/>
              <a:defRPr sz="13900"/>
            </a:lvl5pPr>
            <a:lvl6pPr lvl="5" algn="ctr">
              <a:lnSpc>
                <a:spcPct val="100000"/>
              </a:lnSpc>
              <a:spcBef>
                <a:spcPts val="0"/>
              </a:spcBef>
              <a:spcAft>
                <a:spcPts val="0"/>
              </a:spcAft>
              <a:buSzPts val="13900"/>
              <a:buNone/>
              <a:defRPr sz="13900"/>
            </a:lvl6pPr>
            <a:lvl7pPr lvl="6" algn="ctr">
              <a:lnSpc>
                <a:spcPct val="100000"/>
              </a:lnSpc>
              <a:spcBef>
                <a:spcPts val="0"/>
              </a:spcBef>
              <a:spcAft>
                <a:spcPts val="0"/>
              </a:spcAft>
              <a:buSzPts val="13900"/>
              <a:buNone/>
              <a:defRPr sz="13900"/>
            </a:lvl7pPr>
            <a:lvl8pPr lvl="7" algn="ctr">
              <a:lnSpc>
                <a:spcPct val="100000"/>
              </a:lnSpc>
              <a:spcBef>
                <a:spcPts val="0"/>
              </a:spcBef>
              <a:spcAft>
                <a:spcPts val="0"/>
              </a:spcAft>
              <a:buSzPts val="13900"/>
              <a:buNone/>
              <a:defRPr sz="13900"/>
            </a:lvl8pPr>
            <a:lvl9pPr lvl="8" algn="ctr">
              <a:lnSpc>
                <a:spcPct val="100000"/>
              </a:lnSpc>
              <a:spcBef>
                <a:spcPts val="0"/>
              </a:spcBef>
              <a:spcAft>
                <a:spcPts val="0"/>
              </a:spcAft>
              <a:buSzPts val="13900"/>
              <a:buNone/>
              <a:defRPr sz="13900"/>
            </a:lvl9pPr>
          </a:lstStyle>
          <a:p>
            <a:endParaRPr/>
          </a:p>
        </p:txBody>
      </p:sp>
      <p:sp>
        <p:nvSpPr>
          <p:cNvPr id="13" name="Google Shape;13;p28"/>
          <p:cNvSpPr txBox="1">
            <a:spLocks noGrp="1"/>
          </p:cNvSpPr>
          <p:nvPr>
            <p:ph type="subTitle" idx="1"/>
          </p:nvPr>
        </p:nvSpPr>
        <p:spPr>
          <a:xfrm>
            <a:off x="831200" y="7557667"/>
            <a:ext cx="22721700" cy="2113500"/>
          </a:xfrm>
          <a:prstGeom prst="rect">
            <a:avLst/>
          </a:prstGeom>
          <a:noFill/>
          <a:ln>
            <a:noFill/>
          </a:ln>
        </p:spPr>
        <p:txBody>
          <a:bodyPr spcFirstLastPara="1" wrap="square" lIns="243800" tIns="243800" rIns="243800" bIns="243800" anchor="t" anchorCtr="0">
            <a:noAutofit/>
          </a:bodyPr>
          <a:lstStyle>
            <a:lvl1pPr lvl="0" algn="ctr">
              <a:lnSpc>
                <a:spcPct val="100000"/>
              </a:lnSpc>
              <a:spcBef>
                <a:spcPts val="0"/>
              </a:spcBef>
              <a:spcAft>
                <a:spcPts val="0"/>
              </a:spcAft>
              <a:buSzPts val="7500"/>
              <a:buNone/>
              <a:defRPr sz="7500"/>
            </a:lvl1pPr>
            <a:lvl2pPr lvl="1" algn="ctr">
              <a:lnSpc>
                <a:spcPct val="100000"/>
              </a:lnSpc>
              <a:spcBef>
                <a:spcPts val="0"/>
              </a:spcBef>
              <a:spcAft>
                <a:spcPts val="0"/>
              </a:spcAft>
              <a:buSzPts val="7500"/>
              <a:buNone/>
              <a:defRPr sz="7500"/>
            </a:lvl2pPr>
            <a:lvl3pPr lvl="2" algn="ctr">
              <a:lnSpc>
                <a:spcPct val="100000"/>
              </a:lnSpc>
              <a:spcBef>
                <a:spcPts val="0"/>
              </a:spcBef>
              <a:spcAft>
                <a:spcPts val="0"/>
              </a:spcAft>
              <a:buSzPts val="7500"/>
              <a:buNone/>
              <a:defRPr sz="7500"/>
            </a:lvl3pPr>
            <a:lvl4pPr lvl="3" algn="ctr">
              <a:lnSpc>
                <a:spcPct val="100000"/>
              </a:lnSpc>
              <a:spcBef>
                <a:spcPts val="0"/>
              </a:spcBef>
              <a:spcAft>
                <a:spcPts val="0"/>
              </a:spcAft>
              <a:buSzPts val="7500"/>
              <a:buNone/>
              <a:defRPr sz="7500"/>
            </a:lvl4pPr>
            <a:lvl5pPr lvl="4" algn="ctr">
              <a:lnSpc>
                <a:spcPct val="100000"/>
              </a:lnSpc>
              <a:spcBef>
                <a:spcPts val="0"/>
              </a:spcBef>
              <a:spcAft>
                <a:spcPts val="0"/>
              </a:spcAft>
              <a:buSzPts val="7500"/>
              <a:buNone/>
              <a:defRPr sz="7500"/>
            </a:lvl5pPr>
            <a:lvl6pPr lvl="5" algn="ctr">
              <a:lnSpc>
                <a:spcPct val="100000"/>
              </a:lnSpc>
              <a:spcBef>
                <a:spcPts val="0"/>
              </a:spcBef>
              <a:spcAft>
                <a:spcPts val="0"/>
              </a:spcAft>
              <a:buSzPts val="7500"/>
              <a:buNone/>
              <a:defRPr sz="7500"/>
            </a:lvl6pPr>
            <a:lvl7pPr lvl="6" algn="ctr">
              <a:lnSpc>
                <a:spcPct val="100000"/>
              </a:lnSpc>
              <a:spcBef>
                <a:spcPts val="0"/>
              </a:spcBef>
              <a:spcAft>
                <a:spcPts val="0"/>
              </a:spcAft>
              <a:buSzPts val="7500"/>
              <a:buNone/>
              <a:defRPr sz="7500"/>
            </a:lvl7pPr>
            <a:lvl8pPr lvl="7" algn="ctr">
              <a:lnSpc>
                <a:spcPct val="100000"/>
              </a:lnSpc>
              <a:spcBef>
                <a:spcPts val="0"/>
              </a:spcBef>
              <a:spcAft>
                <a:spcPts val="0"/>
              </a:spcAft>
              <a:buSzPts val="7500"/>
              <a:buNone/>
              <a:defRPr sz="7500"/>
            </a:lvl8pPr>
            <a:lvl9pPr lvl="8" algn="ctr">
              <a:lnSpc>
                <a:spcPct val="100000"/>
              </a:lnSpc>
              <a:spcBef>
                <a:spcPts val="0"/>
              </a:spcBef>
              <a:spcAft>
                <a:spcPts val="0"/>
              </a:spcAft>
              <a:buSzPts val="7500"/>
              <a:buNone/>
              <a:defRPr sz="7500"/>
            </a:lvl9pPr>
          </a:lstStyle>
          <a:p>
            <a:endParaRPr/>
          </a:p>
        </p:txBody>
      </p:sp>
      <p:sp>
        <p:nvSpPr>
          <p:cNvPr id="14" name="Google Shape;14;p28"/>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g11d57868e05_0_205"/>
          <p:cNvSpPr/>
          <p:nvPr/>
        </p:nvSpPr>
        <p:spPr>
          <a:xfrm>
            <a:off x="12192000" y="-333"/>
            <a:ext cx="12192000" cy="13716000"/>
          </a:xfrm>
          <a:prstGeom prst="rect">
            <a:avLst/>
          </a:prstGeom>
          <a:solidFill>
            <a:schemeClr val="l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84" name="Google Shape;84;g11d57868e05_0_205"/>
          <p:cNvSpPr txBox="1">
            <a:spLocks noGrp="1"/>
          </p:cNvSpPr>
          <p:nvPr>
            <p:ph type="title"/>
          </p:nvPr>
        </p:nvSpPr>
        <p:spPr>
          <a:xfrm>
            <a:off x="708000" y="3288467"/>
            <a:ext cx="10787100" cy="3952800"/>
          </a:xfrm>
          <a:prstGeom prst="rect">
            <a:avLst/>
          </a:prstGeom>
          <a:noFill/>
          <a:ln>
            <a:noFill/>
          </a:ln>
        </p:spPr>
        <p:txBody>
          <a:bodyPr spcFirstLastPara="1" wrap="square" lIns="243800" tIns="243800" rIns="243800" bIns="243800" anchor="b" anchorCtr="0">
            <a:normAutofit/>
          </a:bodyPr>
          <a:lstStyle>
            <a:lvl1pPr lvl="0" algn="ctr" rtl="0">
              <a:lnSpc>
                <a:spcPct val="100000"/>
              </a:lnSpc>
              <a:spcBef>
                <a:spcPts val="0"/>
              </a:spcBef>
              <a:spcAft>
                <a:spcPts val="0"/>
              </a:spcAft>
              <a:buSzPts val="11200"/>
              <a:buNone/>
              <a:defRPr sz="11200"/>
            </a:lvl1pPr>
            <a:lvl2pPr lvl="1" algn="ctr" rtl="0">
              <a:lnSpc>
                <a:spcPct val="100000"/>
              </a:lnSpc>
              <a:spcBef>
                <a:spcPts val="0"/>
              </a:spcBef>
              <a:spcAft>
                <a:spcPts val="0"/>
              </a:spcAft>
              <a:buSzPts val="11200"/>
              <a:buNone/>
              <a:defRPr sz="11200"/>
            </a:lvl2pPr>
            <a:lvl3pPr lvl="2" algn="ctr" rtl="0">
              <a:lnSpc>
                <a:spcPct val="100000"/>
              </a:lnSpc>
              <a:spcBef>
                <a:spcPts val="0"/>
              </a:spcBef>
              <a:spcAft>
                <a:spcPts val="0"/>
              </a:spcAft>
              <a:buSzPts val="11200"/>
              <a:buNone/>
              <a:defRPr sz="11200"/>
            </a:lvl3pPr>
            <a:lvl4pPr lvl="3" algn="ctr" rtl="0">
              <a:lnSpc>
                <a:spcPct val="100000"/>
              </a:lnSpc>
              <a:spcBef>
                <a:spcPts val="0"/>
              </a:spcBef>
              <a:spcAft>
                <a:spcPts val="0"/>
              </a:spcAft>
              <a:buSzPts val="11200"/>
              <a:buNone/>
              <a:defRPr sz="11200"/>
            </a:lvl4pPr>
            <a:lvl5pPr lvl="4" algn="ctr" rtl="0">
              <a:lnSpc>
                <a:spcPct val="100000"/>
              </a:lnSpc>
              <a:spcBef>
                <a:spcPts val="0"/>
              </a:spcBef>
              <a:spcAft>
                <a:spcPts val="0"/>
              </a:spcAft>
              <a:buSzPts val="11200"/>
              <a:buNone/>
              <a:defRPr sz="11200"/>
            </a:lvl5pPr>
            <a:lvl6pPr lvl="5" algn="ctr" rtl="0">
              <a:lnSpc>
                <a:spcPct val="100000"/>
              </a:lnSpc>
              <a:spcBef>
                <a:spcPts val="0"/>
              </a:spcBef>
              <a:spcAft>
                <a:spcPts val="0"/>
              </a:spcAft>
              <a:buSzPts val="11200"/>
              <a:buNone/>
              <a:defRPr sz="11200"/>
            </a:lvl6pPr>
            <a:lvl7pPr lvl="6" algn="ctr" rtl="0">
              <a:lnSpc>
                <a:spcPct val="100000"/>
              </a:lnSpc>
              <a:spcBef>
                <a:spcPts val="0"/>
              </a:spcBef>
              <a:spcAft>
                <a:spcPts val="0"/>
              </a:spcAft>
              <a:buSzPts val="11200"/>
              <a:buNone/>
              <a:defRPr sz="11200"/>
            </a:lvl7pPr>
            <a:lvl8pPr lvl="7" algn="ctr" rtl="0">
              <a:lnSpc>
                <a:spcPct val="100000"/>
              </a:lnSpc>
              <a:spcBef>
                <a:spcPts val="0"/>
              </a:spcBef>
              <a:spcAft>
                <a:spcPts val="0"/>
              </a:spcAft>
              <a:buSzPts val="11200"/>
              <a:buNone/>
              <a:defRPr sz="11200"/>
            </a:lvl8pPr>
            <a:lvl9pPr lvl="8" algn="ctr" rtl="0">
              <a:lnSpc>
                <a:spcPct val="100000"/>
              </a:lnSpc>
              <a:spcBef>
                <a:spcPts val="0"/>
              </a:spcBef>
              <a:spcAft>
                <a:spcPts val="0"/>
              </a:spcAft>
              <a:buSzPts val="11200"/>
              <a:buNone/>
              <a:defRPr sz="11200"/>
            </a:lvl9pPr>
          </a:lstStyle>
          <a:p>
            <a:endParaRPr/>
          </a:p>
        </p:txBody>
      </p:sp>
      <p:sp>
        <p:nvSpPr>
          <p:cNvPr id="85" name="Google Shape;85;g11d57868e05_0_205"/>
          <p:cNvSpPr txBox="1">
            <a:spLocks noGrp="1"/>
          </p:cNvSpPr>
          <p:nvPr>
            <p:ph type="subTitle" idx="1"/>
          </p:nvPr>
        </p:nvSpPr>
        <p:spPr>
          <a:xfrm>
            <a:off x="708000" y="7474867"/>
            <a:ext cx="10787100" cy="3293700"/>
          </a:xfrm>
          <a:prstGeom prst="rect">
            <a:avLst/>
          </a:prstGeom>
          <a:noFill/>
          <a:ln>
            <a:noFill/>
          </a:ln>
        </p:spPr>
        <p:txBody>
          <a:bodyPr spcFirstLastPara="1" wrap="square" lIns="243800" tIns="243800" rIns="243800" bIns="243800" anchor="t" anchorCtr="0">
            <a:normAutofit/>
          </a:bodyPr>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86" name="Google Shape;86;g11d57868e05_0_205"/>
          <p:cNvSpPr txBox="1">
            <a:spLocks noGrp="1"/>
          </p:cNvSpPr>
          <p:nvPr>
            <p:ph type="body" idx="2"/>
          </p:nvPr>
        </p:nvSpPr>
        <p:spPr>
          <a:xfrm>
            <a:off x="13172000" y="1930867"/>
            <a:ext cx="10232100" cy="9853500"/>
          </a:xfrm>
          <a:prstGeom prst="rect">
            <a:avLst/>
          </a:prstGeom>
          <a:noFill/>
          <a:ln>
            <a:noFill/>
          </a:ln>
        </p:spPr>
        <p:txBody>
          <a:bodyPr spcFirstLastPara="1" wrap="square" lIns="243800" tIns="243800" rIns="243800" bIns="243800" anchor="ctr" anchorCtr="0">
            <a:normAutofit/>
          </a:bodyPr>
          <a:lstStyle>
            <a:lvl1pPr marL="457200" lvl="0" indent="-533400" algn="l" rtl="0">
              <a:lnSpc>
                <a:spcPct val="115000"/>
              </a:lnSpc>
              <a:spcBef>
                <a:spcPts val="0"/>
              </a:spcBef>
              <a:spcAft>
                <a:spcPts val="0"/>
              </a:spcAft>
              <a:buSzPts val="4800"/>
              <a:buChar char="●"/>
              <a:defRPr/>
            </a:lvl1pPr>
            <a:lvl2pPr marL="914400" lvl="1" indent="-463550" algn="l" rtl="0">
              <a:lnSpc>
                <a:spcPct val="115000"/>
              </a:lnSpc>
              <a:spcBef>
                <a:spcPts val="0"/>
              </a:spcBef>
              <a:spcAft>
                <a:spcPts val="0"/>
              </a:spcAft>
              <a:buSzPts val="3700"/>
              <a:buChar char="○"/>
              <a:defRPr/>
            </a:lvl2pPr>
            <a:lvl3pPr marL="1371600" lvl="2" indent="-463550" algn="l" rtl="0">
              <a:lnSpc>
                <a:spcPct val="115000"/>
              </a:lnSpc>
              <a:spcBef>
                <a:spcPts val="0"/>
              </a:spcBef>
              <a:spcAft>
                <a:spcPts val="0"/>
              </a:spcAft>
              <a:buSzPts val="3700"/>
              <a:buChar char="■"/>
              <a:defRPr/>
            </a:lvl3pPr>
            <a:lvl4pPr marL="1828800" lvl="3" indent="-463550" algn="l" rtl="0">
              <a:lnSpc>
                <a:spcPct val="115000"/>
              </a:lnSpc>
              <a:spcBef>
                <a:spcPts val="0"/>
              </a:spcBef>
              <a:spcAft>
                <a:spcPts val="0"/>
              </a:spcAft>
              <a:buSzPts val="3700"/>
              <a:buChar char="●"/>
              <a:defRPr/>
            </a:lvl4pPr>
            <a:lvl5pPr marL="2286000" lvl="4" indent="-463550" algn="l" rtl="0">
              <a:lnSpc>
                <a:spcPct val="115000"/>
              </a:lnSpc>
              <a:spcBef>
                <a:spcPts val="0"/>
              </a:spcBef>
              <a:spcAft>
                <a:spcPts val="0"/>
              </a:spcAft>
              <a:buSzPts val="3700"/>
              <a:buChar char="○"/>
              <a:defRPr/>
            </a:lvl5pPr>
            <a:lvl6pPr marL="2743200" lvl="5" indent="-463550" algn="l" rtl="0">
              <a:lnSpc>
                <a:spcPct val="115000"/>
              </a:lnSpc>
              <a:spcBef>
                <a:spcPts val="0"/>
              </a:spcBef>
              <a:spcAft>
                <a:spcPts val="0"/>
              </a:spcAft>
              <a:buSzPts val="3700"/>
              <a:buChar char="■"/>
              <a:defRPr/>
            </a:lvl6pPr>
            <a:lvl7pPr marL="3200400" lvl="6" indent="-463550" algn="l" rtl="0">
              <a:lnSpc>
                <a:spcPct val="115000"/>
              </a:lnSpc>
              <a:spcBef>
                <a:spcPts val="0"/>
              </a:spcBef>
              <a:spcAft>
                <a:spcPts val="0"/>
              </a:spcAft>
              <a:buSzPts val="3700"/>
              <a:buChar char="●"/>
              <a:defRPr/>
            </a:lvl7pPr>
            <a:lvl8pPr marL="3657600" lvl="7" indent="-463550" algn="l" rtl="0">
              <a:lnSpc>
                <a:spcPct val="115000"/>
              </a:lnSpc>
              <a:spcBef>
                <a:spcPts val="0"/>
              </a:spcBef>
              <a:spcAft>
                <a:spcPts val="0"/>
              </a:spcAft>
              <a:buSzPts val="3700"/>
              <a:buChar char="○"/>
              <a:defRPr/>
            </a:lvl8pPr>
            <a:lvl9pPr marL="4114800" lvl="8" indent="-463550" algn="l" rtl="0">
              <a:lnSpc>
                <a:spcPct val="115000"/>
              </a:lnSpc>
              <a:spcBef>
                <a:spcPts val="0"/>
              </a:spcBef>
              <a:spcAft>
                <a:spcPts val="0"/>
              </a:spcAft>
              <a:buSzPts val="3700"/>
              <a:buChar char="■"/>
              <a:defRPr/>
            </a:lvl9pPr>
          </a:lstStyle>
          <a:p>
            <a:endParaRPr/>
          </a:p>
        </p:txBody>
      </p:sp>
      <p:sp>
        <p:nvSpPr>
          <p:cNvPr id="87" name="Google Shape;87;g11d57868e05_0_205"/>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g11d57868e05_0_211"/>
          <p:cNvSpPr txBox="1">
            <a:spLocks noGrp="1"/>
          </p:cNvSpPr>
          <p:nvPr>
            <p:ph type="body" idx="1"/>
          </p:nvPr>
        </p:nvSpPr>
        <p:spPr>
          <a:xfrm>
            <a:off x="831200" y="11281533"/>
            <a:ext cx="15996900" cy="1613700"/>
          </a:xfrm>
          <a:prstGeom prst="rect">
            <a:avLst/>
          </a:prstGeom>
          <a:noFill/>
          <a:ln>
            <a:noFill/>
          </a:ln>
        </p:spPr>
        <p:txBody>
          <a:bodyPr spcFirstLastPara="1" wrap="square" lIns="243800" tIns="243800" rIns="243800" bIns="243800" anchor="ctr" anchorCtr="0">
            <a:normAutofit/>
          </a:bodyPr>
          <a:lstStyle>
            <a:lvl1pPr marL="457200" lvl="0" indent="-228600" algn="l" rtl="0">
              <a:lnSpc>
                <a:spcPct val="100000"/>
              </a:lnSpc>
              <a:spcBef>
                <a:spcPts val="0"/>
              </a:spcBef>
              <a:spcAft>
                <a:spcPts val="0"/>
              </a:spcAft>
              <a:buSzPts val="4800"/>
              <a:buNone/>
              <a:defRPr/>
            </a:lvl1pPr>
          </a:lstStyle>
          <a:p>
            <a:endParaRPr/>
          </a:p>
        </p:txBody>
      </p:sp>
      <p:sp>
        <p:nvSpPr>
          <p:cNvPr id="90" name="Google Shape;90;g11d57868e05_0_211"/>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g11d57868e05_0_214"/>
          <p:cNvSpPr txBox="1">
            <a:spLocks noGrp="1"/>
          </p:cNvSpPr>
          <p:nvPr>
            <p:ph type="title" hasCustomPrompt="1"/>
          </p:nvPr>
        </p:nvSpPr>
        <p:spPr>
          <a:xfrm>
            <a:off x="831200" y="2949667"/>
            <a:ext cx="22721700" cy="5235900"/>
          </a:xfrm>
          <a:prstGeom prst="rect">
            <a:avLst/>
          </a:prstGeom>
          <a:noFill/>
          <a:ln>
            <a:noFill/>
          </a:ln>
        </p:spPr>
        <p:txBody>
          <a:bodyPr spcFirstLastPara="1" wrap="square" lIns="243800" tIns="243800" rIns="243800" bIns="243800" anchor="b" anchorCtr="0">
            <a:normAutofit/>
          </a:bodyPr>
          <a:lstStyle>
            <a:lvl1pPr lvl="0" algn="ctr" rtl="0">
              <a:lnSpc>
                <a:spcPct val="100000"/>
              </a:lnSpc>
              <a:spcBef>
                <a:spcPts val="0"/>
              </a:spcBef>
              <a:spcAft>
                <a:spcPts val="0"/>
              </a:spcAft>
              <a:buSzPts val="32000"/>
              <a:buNone/>
              <a:defRPr sz="32000"/>
            </a:lvl1pPr>
            <a:lvl2pPr lvl="1" algn="ctr" rtl="0">
              <a:lnSpc>
                <a:spcPct val="100000"/>
              </a:lnSpc>
              <a:spcBef>
                <a:spcPts val="0"/>
              </a:spcBef>
              <a:spcAft>
                <a:spcPts val="0"/>
              </a:spcAft>
              <a:buSzPts val="32000"/>
              <a:buNone/>
              <a:defRPr sz="32000"/>
            </a:lvl2pPr>
            <a:lvl3pPr lvl="2" algn="ctr" rtl="0">
              <a:lnSpc>
                <a:spcPct val="100000"/>
              </a:lnSpc>
              <a:spcBef>
                <a:spcPts val="0"/>
              </a:spcBef>
              <a:spcAft>
                <a:spcPts val="0"/>
              </a:spcAft>
              <a:buSzPts val="32000"/>
              <a:buNone/>
              <a:defRPr sz="32000"/>
            </a:lvl3pPr>
            <a:lvl4pPr lvl="3" algn="ctr" rtl="0">
              <a:lnSpc>
                <a:spcPct val="100000"/>
              </a:lnSpc>
              <a:spcBef>
                <a:spcPts val="0"/>
              </a:spcBef>
              <a:spcAft>
                <a:spcPts val="0"/>
              </a:spcAft>
              <a:buSzPts val="32000"/>
              <a:buNone/>
              <a:defRPr sz="32000"/>
            </a:lvl4pPr>
            <a:lvl5pPr lvl="4" algn="ctr" rtl="0">
              <a:lnSpc>
                <a:spcPct val="100000"/>
              </a:lnSpc>
              <a:spcBef>
                <a:spcPts val="0"/>
              </a:spcBef>
              <a:spcAft>
                <a:spcPts val="0"/>
              </a:spcAft>
              <a:buSzPts val="32000"/>
              <a:buNone/>
              <a:defRPr sz="32000"/>
            </a:lvl5pPr>
            <a:lvl6pPr lvl="5" algn="ctr" rtl="0">
              <a:lnSpc>
                <a:spcPct val="100000"/>
              </a:lnSpc>
              <a:spcBef>
                <a:spcPts val="0"/>
              </a:spcBef>
              <a:spcAft>
                <a:spcPts val="0"/>
              </a:spcAft>
              <a:buSzPts val="32000"/>
              <a:buNone/>
              <a:defRPr sz="32000"/>
            </a:lvl6pPr>
            <a:lvl7pPr lvl="6" algn="ctr" rtl="0">
              <a:lnSpc>
                <a:spcPct val="100000"/>
              </a:lnSpc>
              <a:spcBef>
                <a:spcPts val="0"/>
              </a:spcBef>
              <a:spcAft>
                <a:spcPts val="0"/>
              </a:spcAft>
              <a:buSzPts val="32000"/>
              <a:buNone/>
              <a:defRPr sz="32000"/>
            </a:lvl7pPr>
            <a:lvl8pPr lvl="7" algn="ctr" rtl="0">
              <a:lnSpc>
                <a:spcPct val="100000"/>
              </a:lnSpc>
              <a:spcBef>
                <a:spcPts val="0"/>
              </a:spcBef>
              <a:spcAft>
                <a:spcPts val="0"/>
              </a:spcAft>
              <a:buSzPts val="32000"/>
              <a:buNone/>
              <a:defRPr sz="32000"/>
            </a:lvl8pPr>
            <a:lvl9pPr lvl="8" algn="ctr" rtl="0">
              <a:lnSpc>
                <a:spcPct val="100000"/>
              </a:lnSpc>
              <a:spcBef>
                <a:spcPts val="0"/>
              </a:spcBef>
              <a:spcAft>
                <a:spcPts val="0"/>
              </a:spcAft>
              <a:buSzPts val="32000"/>
              <a:buNone/>
              <a:defRPr sz="32000"/>
            </a:lvl9pPr>
          </a:lstStyle>
          <a:p>
            <a:r>
              <a:t>xx%</a:t>
            </a:r>
          </a:p>
        </p:txBody>
      </p:sp>
      <p:sp>
        <p:nvSpPr>
          <p:cNvPr id="93" name="Google Shape;93;g11d57868e05_0_214"/>
          <p:cNvSpPr txBox="1">
            <a:spLocks noGrp="1"/>
          </p:cNvSpPr>
          <p:nvPr>
            <p:ph type="body" idx="1"/>
          </p:nvPr>
        </p:nvSpPr>
        <p:spPr>
          <a:xfrm>
            <a:off x="831200" y="8405933"/>
            <a:ext cx="22721700" cy="3468900"/>
          </a:xfrm>
          <a:prstGeom prst="rect">
            <a:avLst/>
          </a:prstGeom>
          <a:noFill/>
          <a:ln>
            <a:noFill/>
          </a:ln>
        </p:spPr>
        <p:txBody>
          <a:bodyPr spcFirstLastPara="1" wrap="square" lIns="243800" tIns="243800" rIns="243800" bIns="243800" anchor="t" anchorCtr="0">
            <a:normAutofit/>
          </a:bodyPr>
          <a:lstStyle>
            <a:lvl1pPr marL="457200" lvl="0" indent="-533400" algn="ctr" rtl="0">
              <a:lnSpc>
                <a:spcPct val="115000"/>
              </a:lnSpc>
              <a:spcBef>
                <a:spcPts val="0"/>
              </a:spcBef>
              <a:spcAft>
                <a:spcPts val="0"/>
              </a:spcAft>
              <a:buSzPts val="4800"/>
              <a:buChar char="●"/>
              <a:defRPr/>
            </a:lvl1pPr>
            <a:lvl2pPr marL="914400" lvl="1" indent="-463550" algn="ctr" rtl="0">
              <a:lnSpc>
                <a:spcPct val="115000"/>
              </a:lnSpc>
              <a:spcBef>
                <a:spcPts val="0"/>
              </a:spcBef>
              <a:spcAft>
                <a:spcPts val="0"/>
              </a:spcAft>
              <a:buSzPts val="3700"/>
              <a:buChar char="○"/>
              <a:defRPr/>
            </a:lvl2pPr>
            <a:lvl3pPr marL="1371600" lvl="2" indent="-463550" algn="ctr" rtl="0">
              <a:lnSpc>
                <a:spcPct val="115000"/>
              </a:lnSpc>
              <a:spcBef>
                <a:spcPts val="0"/>
              </a:spcBef>
              <a:spcAft>
                <a:spcPts val="0"/>
              </a:spcAft>
              <a:buSzPts val="3700"/>
              <a:buChar char="■"/>
              <a:defRPr/>
            </a:lvl3pPr>
            <a:lvl4pPr marL="1828800" lvl="3" indent="-463550" algn="ctr" rtl="0">
              <a:lnSpc>
                <a:spcPct val="115000"/>
              </a:lnSpc>
              <a:spcBef>
                <a:spcPts val="0"/>
              </a:spcBef>
              <a:spcAft>
                <a:spcPts val="0"/>
              </a:spcAft>
              <a:buSzPts val="3700"/>
              <a:buChar char="●"/>
              <a:defRPr/>
            </a:lvl4pPr>
            <a:lvl5pPr marL="2286000" lvl="4" indent="-463550" algn="ctr" rtl="0">
              <a:lnSpc>
                <a:spcPct val="115000"/>
              </a:lnSpc>
              <a:spcBef>
                <a:spcPts val="0"/>
              </a:spcBef>
              <a:spcAft>
                <a:spcPts val="0"/>
              </a:spcAft>
              <a:buSzPts val="3700"/>
              <a:buChar char="○"/>
              <a:defRPr/>
            </a:lvl5pPr>
            <a:lvl6pPr marL="2743200" lvl="5" indent="-463550" algn="ctr" rtl="0">
              <a:lnSpc>
                <a:spcPct val="115000"/>
              </a:lnSpc>
              <a:spcBef>
                <a:spcPts val="0"/>
              </a:spcBef>
              <a:spcAft>
                <a:spcPts val="0"/>
              </a:spcAft>
              <a:buSzPts val="3700"/>
              <a:buChar char="■"/>
              <a:defRPr/>
            </a:lvl6pPr>
            <a:lvl7pPr marL="3200400" lvl="6" indent="-463550" algn="ctr" rtl="0">
              <a:lnSpc>
                <a:spcPct val="115000"/>
              </a:lnSpc>
              <a:spcBef>
                <a:spcPts val="0"/>
              </a:spcBef>
              <a:spcAft>
                <a:spcPts val="0"/>
              </a:spcAft>
              <a:buSzPts val="3700"/>
              <a:buChar char="●"/>
              <a:defRPr/>
            </a:lvl7pPr>
            <a:lvl8pPr marL="3657600" lvl="7" indent="-463550" algn="ctr" rtl="0">
              <a:lnSpc>
                <a:spcPct val="115000"/>
              </a:lnSpc>
              <a:spcBef>
                <a:spcPts val="0"/>
              </a:spcBef>
              <a:spcAft>
                <a:spcPts val="0"/>
              </a:spcAft>
              <a:buSzPts val="3700"/>
              <a:buChar char="○"/>
              <a:defRPr/>
            </a:lvl8pPr>
            <a:lvl9pPr marL="4114800" lvl="8" indent="-463550" algn="ctr" rtl="0">
              <a:lnSpc>
                <a:spcPct val="115000"/>
              </a:lnSpc>
              <a:spcBef>
                <a:spcPts val="0"/>
              </a:spcBef>
              <a:spcAft>
                <a:spcPts val="0"/>
              </a:spcAft>
              <a:buSzPts val="3700"/>
              <a:buChar char="■"/>
              <a:defRPr/>
            </a:lvl9pPr>
          </a:lstStyle>
          <a:p>
            <a:endParaRPr/>
          </a:p>
        </p:txBody>
      </p:sp>
      <p:sp>
        <p:nvSpPr>
          <p:cNvPr id="94" name="Google Shape;94;g11d57868e05_0_214"/>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831200" y="5735600"/>
            <a:ext cx="22721700" cy="2244900"/>
          </a:xfrm>
          <a:prstGeom prst="rect">
            <a:avLst/>
          </a:prstGeom>
          <a:noFill/>
          <a:ln>
            <a:noFill/>
          </a:ln>
        </p:spPr>
        <p:txBody>
          <a:bodyPr spcFirstLastPara="1" wrap="square" lIns="243800" tIns="243800" rIns="243800" bIns="243800" anchor="ctr" anchorCtr="0">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endParaRPr/>
          </a:p>
        </p:txBody>
      </p:sp>
      <p:sp>
        <p:nvSpPr>
          <p:cNvPr id="17" name="Google Shape;17;p29"/>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0"/>
          <p:cNvSpPr txBox="1">
            <a:spLocks noGrp="1"/>
          </p:cNvSpPr>
          <p:nvPr>
            <p:ph type="title"/>
          </p:nvPr>
        </p:nvSpPr>
        <p:spPr>
          <a:xfrm>
            <a:off x="831200" y="1186733"/>
            <a:ext cx="22721700" cy="1527300"/>
          </a:xfrm>
          <a:prstGeom prst="rect">
            <a:avLst/>
          </a:prstGeom>
          <a:noFill/>
          <a:ln>
            <a:noFill/>
          </a:ln>
        </p:spPr>
        <p:txBody>
          <a:bodyPr spcFirstLastPara="1" wrap="square" lIns="243800" tIns="243800" rIns="243800" bIns="243800" anchor="t" anchorCtr="0">
            <a:noAutofit/>
          </a:bodyPr>
          <a:lstStyle>
            <a:lvl1pPr lvl="0" algn="l">
              <a:lnSpc>
                <a:spcPct val="100000"/>
              </a:lnSpc>
              <a:spcBef>
                <a:spcPts val="0"/>
              </a:spcBef>
              <a:spcAft>
                <a:spcPts val="0"/>
              </a:spcAft>
              <a:buSzPts val="7500"/>
              <a:buNone/>
              <a:defRPr/>
            </a:lvl1pPr>
            <a:lvl2pPr lvl="1" algn="l">
              <a:lnSpc>
                <a:spcPct val="100000"/>
              </a:lnSpc>
              <a:spcBef>
                <a:spcPts val="0"/>
              </a:spcBef>
              <a:spcAft>
                <a:spcPts val="0"/>
              </a:spcAft>
              <a:buSzPts val="7500"/>
              <a:buNone/>
              <a:defRPr/>
            </a:lvl2pPr>
            <a:lvl3pPr lvl="2" algn="l">
              <a:lnSpc>
                <a:spcPct val="100000"/>
              </a:lnSpc>
              <a:spcBef>
                <a:spcPts val="0"/>
              </a:spcBef>
              <a:spcAft>
                <a:spcPts val="0"/>
              </a:spcAft>
              <a:buSzPts val="7500"/>
              <a:buNone/>
              <a:defRPr/>
            </a:lvl3pPr>
            <a:lvl4pPr lvl="3" algn="l">
              <a:lnSpc>
                <a:spcPct val="100000"/>
              </a:lnSpc>
              <a:spcBef>
                <a:spcPts val="0"/>
              </a:spcBef>
              <a:spcAft>
                <a:spcPts val="0"/>
              </a:spcAft>
              <a:buSzPts val="7500"/>
              <a:buNone/>
              <a:defRPr/>
            </a:lvl4pPr>
            <a:lvl5pPr lvl="4" algn="l">
              <a:lnSpc>
                <a:spcPct val="100000"/>
              </a:lnSpc>
              <a:spcBef>
                <a:spcPts val="0"/>
              </a:spcBef>
              <a:spcAft>
                <a:spcPts val="0"/>
              </a:spcAft>
              <a:buSzPts val="7500"/>
              <a:buNone/>
              <a:defRPr/>
            </a:lvl5pPr>
            <a:lvl6pPr lvl="5" algn="l">
              <a:lnSpc>
                <a:spcPct val="100000"/>
              </a:lnSpc>
              <a:spcBef>
                <a:spcPts val="0"/>
              </a:spcBef>
              <a:spcAft>
                <a:spcPts val="0"/>
              </a:spcAft>
              <a:buSzPts val="7500"/>
              <a:buNone/>
              <a:defRPr/>
            </a:lvl6pPr>
            <a:lvl7pPr lvl="6" algn="l">
              <a:lnSpc>
                <a:spcPct val="100000"/>
              </a:lnSpc>
              <a:spcBef>
                <a:spcPts val="0"/>
              </a:spcBef>
              <a:spcAft>
                <a:spcPts val="0"/>
              </a:spcAft>
              <a:buSzPts val="7500"/>
              <a:buNone/>
              <a:defRPr/>
            </a:lvl7pPr>
            <a:lvl8pPr lvl="7" algn="l">
              <a:lnSpc>
                <a:spcPct val="100000"/>
              </a:lnSpc>
              <a:spcBef>
                <a:spcPts val="0"/>
              </a:spcBef>
              <a:spcAft>
                <a:spcPts val="0"/>
              </a:spcAft>
              <a:buSzPts val="7500"/>
              <a:buNone/>
              <a:defRPr/>
            </a:lvl8pPr>
            <a:lvl9pPr lvl="8" algn="l">
              <a:lnSpc>
                <a:spcPct val="100000"/>
              </a:lnSpc>
              <a:spcBef>
                <a:spcPts val="0"/>
              </a:spcBef>
              <a:spcAft>
                <a:spcPts val="0"/>
              </a:spcAft>
              <a:buSzPts val="7500"/>
              <a:buNone/>
              <a:defRPr/>
            </a:lvl9pPr>
          </a:lstStyle>
          <a:p>
            <a:endParaRPr/>
          </a:p>
        </p:txBody>
      </p:sp>
      <p:sp>
        <p:nvSpPr>
          <p:cNvPr id="20" name="Google Shape;20;p30"/>
          <p:cNvSpPr txBox="1">
            <a:spLocks noGrp="1"/>
          </p:cNvSpPr>
          <p:nvPr>
            <p:ph type="body" idx="1"/>
          </p:nvPr>
        </p:nvSpPr>
        <p:spPr>
          <a:xfrm>
            <a:off x="831200" y="3073267"/>
            <a:ext cx="22721700" cy="9110400"/>
          </a:xfrm>
          <a:prstGeom prst="rect">
            <a:avLst/>
          </a:prstGeom>
          <a:noFill/>
          <a:ln>
            <a:noFill/>
          </a:ln>
        </p:spPr>
        <p:txBody>
          <a:bodyPr spcFirstLastPara="1" wrap="square" lIns="243800" tIns="243800" rIns="243800" bIns="243800" anchor="t" anchorCtr="0">
            <a:noAutofit/>
          </a:bodyPr>
          <a:lstStyle>
            <a:lvl1pPr marL="457200" lvl="0" indent="-533400" algn="l">
              <a:lnSpc>
                <a:spcPct val="115000"/>
              </a:lnSpc>
              <a:spcBef>
                <a:spcPts val="0"/>
              </a:spcBef>
              <a:spcAft>
                <a:spcPts val="0"/>
              </a:spcAft>
              <a:buSzPts val="4800"/>
              <a:buChar char="●"/>
              <a:defRPr/>
            </a:lvl1pPr>
            <a:lvl2pPr marL="914400" lvl="1" indent="-463550" algn="l">
              <a:lnSpc>
                <a:spcPct val="115000"/>
              </a:lnSpc>
              <a:spcBef>
                <a:spcPts val="4300"/>
              </a:spcBef>
              <a:spcAft>
                <a:spcPts val="0"/>
              </a:spcAft>
              <a:buSzPts val="3700"/>
              <a:buChar char="○"/>
              <a:defRPr/>
            </a:lvl2pPr>
            <a:lvl3pPr marL="1371600" lvl="2" indent="-463550" algn="l">
              <a:lnSpc>
                <a:spcPct val="115000"/>
              </a:lnSpc>
              <a:spcBef>
                <a:spcPts val="4300"/>
              </a:spcBef>
              <a:spcAft>
                <a:spcPts val="0"/>
              </a:spcAft>
              <a:buSzPts val="3700"/>
              <a:buChar char="■"/>
              <a:defRPr/>
            </a:lvl3pPr>
            <a:lvl4pPr marL="1828800" lvl="3" indent="-463550" algn="l">
              <a:lnSpc>
                <a:spcPct val="115000"/>
              </a:lnSpc>
              <a:spcBef>
                <a:spcPts val="4300"/>
              </a:spcBef>
              <a:spcAft>
                <a:spcPts val="0"/>
              </a:spcAft>
              <a:buSzPts val="3700"/>
              <a:buChar char="●"/>
              <a:defRPr/>
            </a:lvl4pPr>
            <a:lvl5pPr marL="2286000" lvl="4" indent="-463550" algn="l">
              <a:lnSpc>
                <a:spcPct val="115000"/>
              </a:lnSpc>
              <a:spcBef>
                <a:spcPts val="4300"/>
              </a:spcBef>
              <a:spcAft>
                <a:spcPts val="0"/>
              </a:spcAft>
              <a:buSzPts val="3700"/>
              <a:buChar char="○"/>
              <a:defRPr/>
            </a:lvl5pPr>
            <a:lvl6pPr marL="2743200" lvl="5" indent="-463550" algn="l">
              <a:lnSpc>
                <a:spcPct val="115000"/>
              </a:lnSpc>
              <a:spcBef>
                <a:spcPts val="4300"/>
              </a:spcBef>
              <a:spcAft>
                <a:spcPts val="0"/>
              </a:spcAft>
              <a:buSzPts val="3700"/>
              <a:buChar char="■"/>
              <a:defRPr/>
            </a:lvl6pPr>
            <a:lvl7pPr marL="3200400" lvl="6" indent="-463550" algn="l">
              <a:lnSpc>
                <a:spcPct val="115000"/>
              </a:lnSpc>
              <a:spcBef>
                <a:spcPts val="4300"/>
              </a:spcBef>
              <a:spcAft>
                <a:spcPts val="0"/>
              </a:spcAft>
              <a:buSzPts val="3700"/>
              <a:buChar char="●"/>
              <a:defRPr/>
            </a:lvl7pPr>
            <a:lvl8pPr marL="3657600" lvl="7" indent="-463550" algn="l">
              <a:lnSpc>
                <a:spcPct val="115000"/>
              </a:lnSpc>
              <a:spcBef>
                <a:spcPts val="4300"/>
              </a:spcBef>
              <a:spcAft>
                <a:spcPts val="0"/>
              </a:spcAft>
              <a:buSzPts val="3700"/>
              <a:buChar char="○"/>
              <a:defRPr/>
            </a:lvl8pPr>
            <a:lvl9pPr marL="4114800" lvl="8" indent="-463550" algn="l">
              <a:lnSpc>
                <a:spcPct val="115000"/>
              </a:lnSpc>
              <a:spcBef>
                <a:spcPts val="4300"/>
              </a:spcBef>
              <a:spcAft>
                <a:spcPts val="4300"/>
              </a:spcAft>
              <a:buSzPts val="3700"/>
              <a:buChar char="■"/>
              <a:defRPr/>
            </a:lvl9pPr>
          </a:lstStyle>
          <a:p>
            <a:endParaRPr/>
          </a:p>
        </p:txBody>
      </p:sp>
      <p:sp>
        <p:nvSpPr>
          <p:cNvPr id="21" name="Google Shape;21;p30"/>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31"/>
          <p:cNvSpPr txBox="1">
            <a:spLocks noGrp="1"/>
          </p:cNvSpPr>
          <p:nvPr>
            <p:ph type="title"/>
          </p:nvPr>
        </p:nvSpPr>
        <p:spPr>
          <a:xfrm>
            <a:off x="831200" y="1186733"/>
            <a:ext cx="22721700" cy="1527300"/>
          </a:xfrm>
          <a:prstGeom prst="rect">
            <a:avLst/>
          </a:prstGeom>
          <a:noFill/>
          <a:ln>
            <a:noFill/>
          </a:ln>
        </p:spPr>
        <p:txBody>
          <a:bodyPr spcFirstLastPara="1" wrap="square" lIns="243800" tIns="243800" rIns="243800" bIns="243800" anchor="t" anchorCtr="0">
            <a:noAutofit/>
          </a:bodyPr>
          <a:lstStyle>
            <a:lvl1pPr lvl="0" algn="l">
              <a:lnSpc>
                <a:spcPct val="100000"/>
              </a:lnSpc>
              <a:spcBef>
                <a:spcPts val="0"/>
              </a:spcBef>
              <a:spcAft>
                <a:spcPts val="0"/>
              </a:spcAft>
              <a:buSzPts val="7500"/>
              <a:buNone/>
              <a:defRPr/>
            </a:lvl1pPr>
            <a:lvl2pPr lvl="1" algn="l">
              <a:lnSpc>
                <a:spcPct val="100000"/>
              </a:lnSpc>
              <a:spcBef>
                <a:spcPts val="0"/>
              </a:spcBef>
              <a:spcAft>
                <a:spcPts val="0"/>
              </a:spcAft>
              <a:buSzPts val="7500"/>
              <a:buNone/>
              <a:defRPr/>
            </a:lvl2pPr>
            <a:lvl3pPr lvl="2" algn="l">
              <a:lnSpc>
                <a:spcPct val="100000"/>
              </a:lnSpc>
              <a:spcBef>
                <a:spcPts val="0"/>
              </a:spcBef>
              <a:spcAft>
                <a:spcPts val="0"/>
              </a:spcAft>
              <a:buSzPts val="7500"/>
              <a:buNone/>
              <a:defRPr/>
            </a:lvl3pPr>
            <a:lvl4pPr lvl="3" algn="l">
              <a:lnSpc>
                <a:spcPct val="100000"/>
              </a:lnSpc>
              <a:spcBef>
                <a:spcPts val="0"/>
              </a:spcBef>
              <a:spcAft>
                <a:spcPts val="0"/>
              </a:spcAft>
              <a:buSzPts val="7500"/>
              <a:buNone/>
              <a:defRPr/>
            </a:lvl4pPr>
            <a:lvl5pPr lvl="4" algn="l">
              <a:lnSpc>
                <a:spcPct val="100000"/>
              </a:lnSpc>
              <a:spcBef>
                <a:spcPts val="0"/>
              </a:spcBef>
              <a:spcAft>
                <a:spcPts val="0"/>
              </a:spcAft>
              <a:buSzPts val="7500"/>
              <a:buNone/>
              <a:defRPr/>
            </a:lvl5pPr>
            <a:lvl6pPr lvl="5" algn="l">
              <a:lnSpc>
                <a:spcPct val="100000"/>
              </a:lnSpc>
              <a:spcBef>
                <a:spcPts val="0"/>
              </a:spcBef>
              <a:spcAft>
                <a:spcPts val="0"/>
              </a:spcAft>
              <a:buSzPts val="7500"/>
              <a:buNone/>
              <a:defRPr/>
            </a:lvl6pPr>
            <a:lvl7pPr lvl="6" algn="l">
              <a:lnSpc>
                <a:spcPct val="100000"/>
              </a:lnSpc>
              <a:spcBef>
                <a:spcPts val="0"/>
              </a:spcBef>
              <a:spcAft>
                <a:spcPts val="0"/>
              </a:spcAft>
              <a:buSzPts val="7500"/>
              <a:buNone/>
              <a:defRPr/>
            </a:lvl7pPr>
            <a:lvl8pPr lvl="7" algn="l">
              <a:lnSpc>
                <a:spcPct val="100000"/>
              </a:lnSpc>
              <a:spcBef>
                <a:spcPts val="0"/>
              </a:spcBef>
              <a:spcAft>
                <a:spcPts val="0"/>
              </a:spcAft>
              <a:buSzPts val="7500"/>
              <a:buNone/>
              <a:defRPr/>
            </a:lvl8pPr>
            <a:lvl9pPr lvl="8" algn="l">
              <a:lnSpc>
                <a:spcPct val="100000"/>
              </a:lnSpc>
              <a:spcBef>
                <a:spcPts val="0"/>
              </a:spcBef>
              <a:spcAft>
                <a:spcPts val="0"/>
              </a:spcAft>
              <a:buSzPts val="7500"/>
              <a:buNone/>
              <a:defRPr/>
            </a:lvl9pPr>
          </a:lstStyle>
          <a:p>
            <a:endParaRPr/>
          </a:p>
        </p:txBody>
      </p:sp>
      <p:sp>
        <p:nvSpPr>
          <p:cNvPr id="24" name="Google Shape;24;p31"/>
          <p:cNvSpPr txBox="1">
            <a:spLocks noGrp="1"/>
          </p:cNvSpPr>
          <p:nvPr>
            <p:ph type="body" idx="1"/>
          </p:nvPr>
        </p:nvSpPr>
        <p:spPr>
          <a:xfrm>
            <a:off x="831200" y="3073267"/>
            <a:ext cx="10666500" cy="9110400"/>
          </a:xfrm>
          <a:prstGeom prst="rect">
            <a:avLst/>
          </a:prstGeom>
          <a:noFill/>
          <a:ln>
            <a:noFill/>
          </a:ln>
        </p:spPr>
        <p:txBody>
          <a:bodyPr spcFirstLastPara="1" wrap="square" lIns="243800" tIns="243800" rIns="243800" bIns="243800" anchor="t" anchorCtr="0">
            <a:noAutofit/>
          </a:bodyPr>
          <a:lstStyle>
            <a:lvl1pPr marL="457200" lvl="0" indent="-463550" algn="l">
              <a:lnSpc>
                <a:spcPct val="115000"/>
              </a:lnSpc>
              <a:spcBef>
                <a:spcPts val="0"/>
              </a:spcBef>
              <a:spcAft>
                <a:spcPts val="0"/>
              </a:spcAft>
              <a:buSzPts val="3700"/>
              <a:buChar char="●"/>
              <a:defRPr sz="3700"/>
            </a:lvl1pPr>
            <a:lvl2pPr marL="914400" lvl="1" indent="-431800" algn="l">
              <a:lnSpc>
                <a:spcPct val="115000"/>
              </a:lnSpc>
              <a:spcBef>
                <a:spcPts val="4300"/>
              </a:spcBef>
              <a:spcAft>
                <a:spcPts val="0"/>
              </a:spcAft>
              <a:buSzPts val="3200"/>
              <a:buChar char="○"/>
              <a:defRPr sz="3200"/>
            </a:lvl2pPr>
            <a:lvl3pPr marL="1371600" lvl="2" indent="-431800" algn="l">
              <a:lnSpc>
                <a:spcPct val="115000"/>
              </a:lnSpc>
              <a:spcBef>
                <a:spcPts val="4300"/>
              </a:spcBef>
              <a:spcAft>
                <a:spcPts val="0"/>
              </a:spcAft>
              <a:buSzPts val="3200"/>
              <a:buChar char="■"/>
              <a:defRPr sz="3200"/>
            </a:lvl3pPr>
            <a:lvl4pPr marL="1828800" lvl="3" indent="-431800" algn="l">
              <a:lnSpc>
                <a:spcPct val="115000"/>
              </a:lnSpc>
              <a:spcBef>
                <a:spcPts val="4300"/>
              </a:spcBef>
              <a:spcAft>
                <a:spcPts val="0"/>
              </a:spcAft>
              <a:buSzPts val="3200"/>
              <a:buChar char="●"/>
              <a:defRPr sz="3200"/>
            </a:lvl4pPr>
            <a:lvl5pPr marL="2286000" lvl="4" indent="-431800" algn="l">
              <a:lnSpc>
                <a:spcPct val="115000"/>
              </a:lnSpc>
              <a:spcBef>
                <a:spcPts val="4300"/>
              </a:spcBef>
              <a:spcAft>
                <a:spcPts val="0"/>
              </a:spcAft>
              <a:buSzPts val="3200"/>
              <a:buChar char="○"/>
              <a:defRPr sz="3200"/>
            </a:lvl5pPr>
            <a:lvl6pPr marL="2743200" lvl="5" indent="-431800" algn="l">
              <a:lnSpc>
                <a:spcPct val="115000"/>
              </a:lnSpc>
              <a:spcBef>
                <a:spcPts val="4300"/>
              </a:spcBef>
              <a:spcAft>
                <a:spcPts val="0"/>
              </a:spcAft>
              <a:buSzPts val="3200"/>
              <a:buChar char="■"/>
              <a:defRPr sz="3200"/>
            </a:lvl6pPr>
            <a:lvl7pPr marL="3200400" lvl="6" indent="-431800" algn="l">
              <a:lnSpc>
                <a:spcPct val="115000"/>
              </a:lnSpc>
              <a:spcBef>
                <a:spcPts val="4300"/>
              </a:spcBef>
              <a:spcAft>
                <a:spcPts val="0"/>
              </a:spcAft>
              <a:buSzPts val="3200"/>
              <a:buChar char="●"/>
              <a:defRPr sz="3200"/>
            </a:lvl7pPr>
            <a:lvl8pPr marL="3657600" lvl="7" indent="-431800" algn="l">
              <a:lnSpc>
                <a:spcPct val="115000"/>
              </a:lnSpc>
              <a:spcBef>
                <a:spcPts val="4300"/>
              </a:spcBef>
              <a:spcAft>
                <a:spcPts val="0"/>
              </a:spcAft>
              <a:buSzPts val="3200"/>
              <a:buChar char="○"/>
              <a:defRPr sz="3200"/>
            </a:lvl8pPr>
            <a:lvl9pPr marL="4114800" lvl="8" indent="-431800" algn="l">
              <a:lnSpc>
                <a:spcPct val="115000"/>
              </a:lnSpc>
              <a:spcBef>
                <a:spcPts val="4300"/>
              </a:spcBef>
              <a:spcAft>
                <a:spcPts val="4300"/>
              </a:spcAft>
              <a:buSzPts val="3200"/>
              <a:buChar char="■"/>
              <a:defRPr sz="3200"/>
            </a:lvl9pPr>
          </a:lstStyle>
          <a:p>
            <a:endParaRPr/>
          </a:p>
        </p:txBody>
      </p:sp>
      <p:sp>
        <p:nvSpPr>
          <p:cNvPr id="25" name="Google Shape;25;p31"/>
          <p:cNvSpPr txBox="1">
            <a:spLocks noGrp="1"/>
          </p:cNvSpPr>
          <p:nvPr>
            <p:ph type="body" idx="2"/>
          </p:nvPr>
        </p:nvSpPr>
        <p:spPr>
          <a:xfrm>
            <a:off x="12886400" y="3073267"/>
            <a:ext cx="10666500" cy="9110400"/>
          </a:xfrm>
          <a:prstGeom prst="rect">
            <a:avLst/>
          </a:prstGeom>
          <a:noFill/>
          <a:ln>
            <a:noFill/>
          </a:ln>
        </p:spPr>
        <p:txBody>
          <a:bodyPr spcFirstLastPara="1" wrap="square" lIns="243800" tIns="243800" rIns="243800" bIns="243800" anchor="t" anchorCtr="0">
            <a:noAutofit/>
          </a:bodyPr>
          <a:lstStyle>
            <a:lvl1pPr marL="457200" lvl="0" indent="-463550" algn="l">
              <a:lnSpc>
                <a:spcPct val="115000"/>
              </a:lnSpc>
              <a:spcBef>
                <a:spcPts val="0"/>
              </a:spcBef>
              <a:spcAft>
                <a:spcPts val="0"/>
              </a:spcAft>
              <a:buSzPts val="3700"/>
              <a:buChar char="●"/>
              <a:defRPr sz="3700"/>
            </a:lvl1pPr>
            <a:lvl2pPr marL="914400" lvl="1" indent="-431800" algn="l">
              <a:lnSpc>
                <a:spcPct val="115000"/>
              </a:lnSpc>
              <a:spcBef>
                <a:spcPts val="4300"/>
              </a:spcBef>
              <a:spcAft>
                <a:spcPts val="0"/>
              </a:spcAft>
              <a:buSzPts val="3200"/>
              <a:buChar char="○"/>
              <a:defRPr sz="3200"/>
            </a:lvl2pPr>
            <a:lvl3pPr marL="1371600" lvl="2" indent="-431800" algn="l">
              <a:lnSpc>
                <a:spcPct val="115000"/>
              </a:lnSpc>
              <a:spcBef>
                <a:spcPts val="4300"/>
              </a:spcBef>
              <a:spcAft>
                <a:spcPts val="0"/>
              </a:spcAft>
              <a:buSzPts val="3200"/>
              <a:buChar char="■"/>
              <a:defRPr sz="3200"/>
            </a:lvl3pPr>
            <a:lvl4pPr marL="1828800" lvl="3" indent="-431800" algn="l">
              <a:lnSpc>
                <a:spcPct val="115000"/>
              </a:lnSpc>
              <a:spcBef>
                <a:spcPts val="4300"/>
              </a:spcBef>
              <a:spcAft>
                <a:spcPts val="0"/>
              </a:spcAft>
              <a:buSzPts val="3200"/>
              <a:buChar char="●"/>
              <a:defRPr sz="3200"/>
            </a:lvl4pPr>
            <a:lvl5pPr marL="2286000" lvl="4" indent="-431800" algn="l">
              <a:lnSpc>
                <a:spcPct val="115000"/>
              </a:lnSpc>
              <a:spcBef>
                <a:spcPts val="4300"/>
              </a:spcBef>
              <a:spcAft>
                <a:spcPts val="0"/>
              </a:spcAft>
              <a:buSzPts val="3200"/>
              <a:buChar char="○"/>
              <a:defRPr sz="3200"/>
            </a:lvl5pPr>
            <a:lvl6pPr marL="2743200" lvl="5" indent="-431800" algn="l">
              <a:lnSpc>
                <a:spcPct val="115000"/>
              </a:lnSpc>
              <a:spcBef>
                <a:spcPts val="4300"/>
              </a:spcBef>
              <a:spcAft>
                <a:spcPts val="0"/>
              </a:spcAft>
              <a:buSzPts val="3200"/>
              <a:buChar char="■"/>
              <a:defRPr sz="3200"/>
            </a:lvl6pPr>
            <a:lvl7pPr marL="3200400" lvl="6" indent="-431800" algn="l">
              <a:lnSpc>
                <a:spcPct val="115000"/>
              </a:lnSpc>
              <a:spcBef>
                <a:spcPts val="4300"/>
              </a:spcBef>
              <a:spcAft>
                <a:spcPts val="0"/>
              </a:spcAft>
              <a:buSzPts val="3200"/>
              <a:buChar char="●"/>
              <a:defRPr sz="3200"/>
            </a:lvl7pPr>
            <a:lvl8pPr marL="3657600" lvl="7" indent="-431800" algn="l">
              <a:lnSpc>
                <a:spcPct val="115000"/>
              </a:lnSpc>
              <a:spcBef>
                <a:spcPts val="4300"/>
              </a:spcBef>
              <a:spcAft>
                <a:spcPts val="0"/>
              </a:spcAft>
              <a:buSzPts val="3200"/>
              <a:buChar char="○"/>
              <a:defRPr sz="3200"/>
            </a:lvl8pPr>
            <a:lvl9pPr marL="4114800" lvl="8" indent="-431800" algn="l">
              <a:lnSpc>
                <a:spcPct val="115000"/>
              </a:lnSpc>
              <a:spcBef>
                <a:spcPts val="4300"/>
              </a:spcBef>
              <a:spcAft>
                <a:spcPts val="4300"/>
              </a:spcAft>
              <a:buSzPts val="3200"/>
              <a:buChar char="■"/>
              <a:defRPr sz="3200"/>
            </a:lvl9pPr>
          </a:lstStyle>
          <a:p>
            <a:endParaRPr/>
          </a:p>
        </p:txBody>
      </p:sp>
      <p:sp>
        <p:nvSpPr>
          <p:cNvPr id="26" name="Google Shape;26;p31"/>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200" y="1186733"/>
            <a:ext cx="22721700" cy="1527300"/>
          </a:xfrm>
          <a:prstGeom prst="rect">
            <a:avLst/>
          </a:prstGeom>
          <a:noFill/>
          <a:ln>
            <a:noFill/>
          </a:ln>
        </p:spPr>
        <p:txBody>
          <a:bodyPr spcFirstLastPara="1" wrap="square" lIns="243800" tIns="243800" rIns="243800" bIns="243800" anchor="t" anchorCtr="0">
            <a:noAutofit/>
          </a:bodyPr>
          <a:lstStyle>
            <a:lvl1pPr lvl="0" algn="l">
              <a:lnSpc>
                <a:spcPct val="100000"/>
              </a:lnSpc>
              <a:spcBef>
                <a:spcPts val="0"/>
              </a:spcBef>
              <a:spcAft>
                <a:spcPts val="0"/>
              </a:spcAft>
              <a:buSzPts val="7500"/>
              <a:buNone/>
              <a:defRPr/>
            </a:lvl1pPr>
            <a:lvl2pPr lvl="1" algn="l">
              <a:lnSpc>
                <a:spcPct val="100000"/>
              </a:lnSpc>
              <a:spcBef>
                <a:spcPts val="0"/>
              </a:spcBef>
              <a:spcAft>
                <a:spcPts val="0"/>
              </a:spcAft>
              <a:buSzPts val="7500"/>
              <a:buNone/>
              <a:defRPr/>
            </a:lvl2pPr>
            <a:lvl3pPr lvl="2" algn="l">
              <a:lnSpc>
                <a:spcPct val="100000"/>
              </a:lnSpc>
              <a:spcBef>
                <a:spcPts val="0"/>
              </a:spcBef>
              <a:spcAft>
                <a:spcPts val="0"/>
              </a:spcAft>
              <a:buSzPts val="7500"/>
              <a:buNone/>
              <a:defRPr/>
            </a:lvl3pPr>
            <a:lvl4pPr lvl="3" algn="l">
              <a:lnSpc>
                <a:spcPct val="100000"/>
              </a:lnSpc>
              <a:spcBef>
                <a:spcPts val="0"/>
              </a:spcBef>
              <a:spcAft>
                <a:spcPts val="0"/>
              </a:spcAft>
              <a:buSzPts val="7500"/>
              <a:buNone/>
              <a:defRPr/>
            </a:lvl4pPr>
            <a:lvl5pPr lvl="4" algn="l">
              <a:lnSpc>
                <a:spcPct val="100000"/>
              </a:lnSpc>
              <a:spcBef>
                <a:spcPts val="0"/>
              </a:spcBef>
              <a:spcAft>
                <a:spcPts val="0"/>
              </a:spcAft>
              <a:buSzPts val="7500"/>
              <a:buNone/>
              <a:defRPr/>
            </a:lvl5pPr>
            <a:lvl6pPr lvl="5" algn="l">
              <a:lnSpc>
                <a:spcPct val="100000"/>
              </a:lnSpc>
              <a:spcBef>
                <a:spcPts val="0"/>
              </a:spcBef>
              <a:spcAft>
                <a:spcPts val="0"/>
              </a:spcAft>
              <a:buSzPts val="7500"/>
              <a:buNone/>
              <a:defRPr/>
            </a:lvl6pPr>
            <a:lvl7pPr lvl="6" algn="l">
              <a:lnSpc>
                <a:spcPct val="100000"/>
              </a:lnSpc>
              <a:spcBef>
                <a:spcPts val="0"/>
              </a:spcBef>
              <a:spcAft>
                <a:spcPts val="0"/>
              </a:spcAft>
              <a:buSzPts val="7500"/>
              <a:buNone/>
              <a:defRPr/>
            </a:lvl7pPr>
            <a:lvl8pPr lvl="7" algn="l">
              <a:lnSpc>
                <a:spcPct val="100000"/>
              </a:lnSpc>
              <a:spcBef>
                <a:spcPts val="0"/>
              </a:spcBef>
              <a:spcAft>
                <a:spcPts val="0"/>
              </a:spcAft>
              <a:buSzPts val="7500"/>
              <a:buNone/>
              <a:defRPr/>
            </a:lvl8pPr>
            <a:lvl9pPr lvl="8" algn="l">
              <a:lnSpc>
                <a:spcPct val="100000"/>
              </a:lnSpc>
              <a:spcBef>
                <a:spcPts val="0"/>
              </a:spcBef>
              <a:spcAft>
                <a:spcPts val="0"/>
              </a:spcAft>
              <a:buSzPts val="7500"/>
              <a:buNone/>
              <a:defRPr/>
            </a:lvl9pPr>
          </a:lstStyle>
          <a:p>
            <a:endParaRPr/>
          </a:p>
        </p:txBody>
      </p:sp>
      <p:sp>
        <p:nvSpPr>
          <p:cNvPr id="29" name="Google Shape;29;p32"/>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33"/>
          <p:cNvSpPr txBox="1">
            <a:spLocks noGrp="1"/>
          </p:cNvSpPr>
          <p:nvPr>
            <p:ph type="title"/>
          </p:nvPr>
        </p:nvSpPr>
        <p:spPr>
          <a:xfrm>
            <a:off x="831200" y="1481600"/>
            <a:ext cx="7488000" cy="2015100"/>
          </a:xfrm>
          <a:prstGeom prst="rect">
            <a:avLst/>
          </a:prstGeom>
          <a:noFill/>
          <a:ln>
            <a:noFill/>
          </a:ln>
        </p:spPr>
        <p:txBody>
          <a:bodyPr spcFirstLastPara="1" wrap="square" lIns="243800" tIns="243800" rIns="243800" bIns="243800" anchor="b"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32" name="Google Shape;32;p33"/>
          <p:cNvSpPr txBox="1">
            <a:spLocks noGrp="1"/>
          </p:cNvSpPr>
          <p:nvPr>
            <p:ph type="body" idx="1"/>
          </p:nvPr>
        </p:nvSpPr>
        <p:spPr>
          <a:xfrm>
            <a:off x="831200" y="3705600"/>
            <a:ext cx="7488000" cy="8478300"/>
          </a:xfrm>
          <a:prstGeom prst="rect">
            <a:avLst/>
          </a:prstGeom>
          <a:noFill/>
          <a:ln>
            <a:noFill/>
          </a:ln>
        </p:spPr>
        <p:txBody>
          <a:bodyPr spcFirstLastPara="1" wrap="square" lIns="243800" tIns="243800" rIns="243800" bIns="243800" anchor="t" anchorCtr="0">
            <a:noAutofit/>
          </a:bodyPr>
          <a:lstStyle>
            <a:lvl1pPr marL="457200" lvl="0" indent="-431800" algn="l">
              <a:lnSpc>
                <a:spcPct val="115000"/>
              </a:lnSpc>
              <a:spcBef>
                <a:spcPts val="0"/>
              </a:spcBef>
              <a:spcAft>
                <a:spcPts val="0"/>
              </a:spcAft>
              <a:buSzPts val="3200"/>
              <a:buChar char="●"/>
              <a:defRPr sz="3200"/>
            </a:lvl1pPr>
            <a:lvl2pPr marL="914400" lvl="1" indent="-431800" algn="l">
              <a:lnSpc>
                <a:spcPct val="115000"/>
              </a:lnSpc>
              <a:spcBef>
                <a:spcPts val="4300"/>
              </a:spcBef>
              <a:spcAft>
                <a:spcPts val="0"/>
              </a:spcAft>
              <a:buSzPts val="3200"/>
              <a:buChar char="○"/>
              <a:defRPr sz="3200"/>
            </a:lvl2pPr>
            <a:lvl3pPr marL="1371600" lvl="2" indent="-431800" algn="l">
              <a:lnSpc>
                <a:spcPct val="115000"/>
              </a:lnSpc>
              <a:spcBef>
                <a:spcPts val="4300"/>
              </a:spcBef>
              <a:spcAft>
                <a:spcPts val="0"/>
              </a:spcAft>
              <a:buSzPts val="3200"/>
              <a:buChar char="■"/>
              <a:defRPr sz="3200"/>
            </a:lvl3pPr>
            <a:lvl4pPr marL="1828800" lvl="3" indent="-431800" algn="l">
              <a:lnSpc>
                <a:spcPct val="115000"/>
              </a:lnSpc>
              <a:spcBef>
                <a:spcPts val="4300"/>
              </a:spcBef>
              <a:spcAft>
                <a:spcPts val="0"/>
              </a:spcAft>
              <a:buSzPts val="3200"/>
              <a:buChar char="●"/>
              <a:defRPr sz="3200"/>
            </a:lvl4pPr>
            <a:lvl5pPr marL="2286000" lvl="4" indent="-431800" algn="l">
              <a:lnSpc>
                <a:spcPct val="115000"/>
              </a:lnSpc>
              <a:spcBef>
                <a:spcPts val="4300"/>
              </a:spcBef>
              <a:spcAft>
                <a:spcPts val="0"/>
              </a:spcAft>
              <a:buSzPts val="3200"/>
              <a:buChar char="○"/>
              <a:defRPr sz="3200"/>
            </a:lvl5pPr>
            <a:lvl6pPr marL="2743200" lvl="5" indent="-431800" algn="l">
              <a:lnSpc>
                <a:spcPct val="115000"/>
              </a:lnSpc>
              <a:spcBef>
                <a:spcPts val="4300"/>
              </a:spcBef>
              <a:spcAft>
                <a:spcPts val="0"/>
              </a:spcAft>
              <a:buSzPts val="3200"/>
              <a:buChar char="■"/>
              <a:defRPr sz="3200"/>
            </a:lvl6pPr>
            <a:lvl7pPr marL="3200400" lvl="6" indent="-431800" algn="l">
              <a:lnSpc>
                <a:spcPct val="115000"/>
              </a:lnSpc>
              <a:spcBef>
                <a:spcPts val="4300"/>
              </a:spcBef>
              <a:spcAft>
                <a:spcPts val="0"/>
              </a:spcAft>
              <a:buSzPts val="3200"/>
              <a:buChar char="●"/>
              <a:defRPr sz="3200"/>
            </a:lvl7pPr>
            <a:lvl8pPr marL="3657600" lvl="7" indent="-431800" algn="l">
              <a:lnSpc>
                <a:spcPct val="115000"/>
              </a:lnSpc>
              <a:spcBef>
                <a:spcPts val="4300"/>
              </a:spcBef>
              <a:spcAft>
                <a:spcPts val="0"/>
              </a:spcAft>
              <a:buSzPts val="3200"/>
              <a:buChar char="○"/>
              <a:defRPr sz="3200"/>
            </a:lvl8pPr>
            <a:lvl9pPr marL="4114800" lvl="8" indent="-431800" algn="l">
              <a:lnSpc>
                <a:spcPct val="115000"/>
              </a:lnSpc>
              <a:spcBef>
                <a:spcPts val="4300"/>
              </a:spcBef>
              <a:spcAft>
                <a:spcPts val="4300"/>
              </a:spcAft>
              <a:buSzPts val="3200"/>
              <a:buChar char="■"/>
              <a:defRPr sz="3200"/>
            </a:lvl9pPr>
          </a:lstStyle>
          <a:p>
            <a:endParaRPr/>
          </a:p>
        </p:txBody>
      </p:sp>
      <p:sp>
        <p:nvSpPr>
          <p:cNvPr id="33" name="Google Shape;33;p33"/>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34"/>
          <p:cNvSpPr txBox="1">
            <a:spLocks noGrp="1"/>
          </p:cNvSpPr>
          <p:nvPr>
            <p:ph type="title"/>
          </p:nvPr>
        </p:nvSpPr>
        <p:spPr>
          <a:xfrm>
            <a:off x="1307333" y="1200400"/>
            <a:ext cx="16980900" cy="10908900"/>
          </a:xfrm>
          <a:prstGeom prst="rect">
            <a:avLst/>
          </a:prstGeom>
          <a:noFill/>
          <a:ln>
            <a:noFill/>
          </a:ln>
        </p:spPr>
        <p:txBody>
          <a:bodyPr spcFirstLastPara="1" wrap="square" lIns="243800" tIns="243800" rIns="243800" bIns="243800" anchor="ctr" anchorCtr="0">
            <a:noAutofit/>
          </a:bodyPr>
          <a:lstStyle>
            <a:lvl1pPr lvl="0" algn="l">
              <a:lnSpc>
                <a:spcPct val="100000"/>
              </a:lnSpc>
              <a:spcBef>
                <a:spcPts val="0"/>
              </a:spcBef>
              <a:spcAft>
                <a:spcPts val="0"/>
              </a:spcAft>
              <a:buSzPts val="12800"/>
              <a:buNone/>
              <a:defRPr sz="12800"/>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a:endParaRPr/>
          </a:p>
        </p:txBody>
      </p:sp>
      <p:sp>
        <p:nvSpPr>
          <p:cNvPr id="36" name="Google Shape;36;p34"/>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35"/>
          <p:cNvSpPr/>
          <p:nvPr/>
        </p:nvSpPr>
        <p:spPr>
          <a:xfrm>
            <a:off x="12192000" y="-333"/>
            <a:ext cx="12192000" cy="13716000"/>
          </a:xfrm>
          <a:prstGeom prst="rect">
            <a:avLst/>
          </a:prstGeom>
          <a:solidFill>
            <a:schemeClr val="l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5"/>
          <p:cNvSpPr txBox="1">
            <a:spLocks noGrp="1"/>
          </p:cNvSpPr>
          <p:nvPr>
            <p:ph type="title"/>
          </p:nvPr>
        </p:nvSpPr>
        <p:spPr>
          <a:xfrm>
            <a:off x="708000" y="3288467"/>
            <a:ext cx="10787100" cy="3952800"/>
          </a:xfrm>
          <a:prstGeom prst="rect">
            <a:avLst/>
          </a:prstGeom>
          <a:noFill/>
          <a:ln>
            <a:noFill/>
          </a:ln>
        </p:spPr>
        <p:txBody>
          <a:bodyPr spcFirstLastPara="1" wrap="square" lIns="243800" tIns="243800" rIns="243800" bIns="243800" anchor="b"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40" name="Google Shape;40;p35"/>
          <p:cNvSpPr txBox="1">
            <a:spLocks noGrp="1"/>
          </p:cNvSpPr>
          <p:nvPr>
            <p:ph type="subTitle" idx="1"/>
          </p:nvPr>
        </p:nvSpPr>
        <p:spPr>
          <a:xfrm>
            <a:off x="708000" y="7474867"/>
            <a:ext cx="10787100" cy="3293700"/>
          </a:xfrm>
          <a:prstGeom prst="rect">
            <a:avLst/>
          </a:prstGeom>
          <a:noFill/>
          <a:ln>
            <a:noFill/>
          </a:ln>
        </p:spPr>
        <p:txBody>
          <a:bodyPr spcFirstLastPara="1" wrap="square" lIns="243800" tIns="243800" rIns="243800" bIns="243800" anchor="t"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1" name="Google Shape;41;p35"/>
          <p:cNvSpPr txBox="1">
            <a:spLocks noGrp="1"/>
          </p:cNvSpPr>
          <p:nvPr>
            <p:ph type="body" idx="2"/>
          </p:nvPr>
        </p:nvSpPr>
        <p:spPr>
          <a:xfrm>
            <a:off x="13172000" y="1930867"/>
            <a:ext cx="10232100" cy="9853500"/>
          </a:xfrm>
          <a:prstGeom prst="rect">
            <a:avLst/>
          </a:prstGeom>
          <a:noFill/>
          <a:ln>
            <a:noFill/>
          </a:ln>
        </p:spPr>
        <p:txBody>
          <a:bodyPr spcFirstLastPara="1" wrap="square" lIns="243800" tIns="243800" rIns="243800" bIns="243800" anchor="ctr" anchorCtr="0">
            <a:noAutofit/>
          </a:bodyPr>
          <a:lstStyle>
            <a:lvl1pPr marL="457200" lvl="0" indent="-533400" algn="l">
              <a:lnSpc>
                <a:spcPct val="115000"/>
              </a:lnSpc>
              <a:spcBef>
                <a:spcPts val="0"/>
              </a:spcBef>
              <a:spcAft>
                <a:spcPts val="0"/>
              </a:spcAft>
              <a:buSzPts val="4800"/>
              <a:buChar char="●"/>
              <a:defRPr/>
            </a:lvl1pPr>
            <a:lvl2pPr marL="914400" lvl="1" indent="-463550" algn="l">
              <a:lnSpc>
                <a:spcPct val="115000"/>
              </a:lnSpc>
              <a:spcBef>
                <a:spcPts val="4300"/>
              </a:spcBef>
              <a:spcAft>
                <a:spcPts val="0"/>
              </a:spcAft>
              <a:buSzPts val="3700"/>
              <a:buChar char="○"/>
              <a:defRPr/>
            </a:lvl2pPr>
            <a:lvl3pPr marL="1371600" lvl="2" indent="-463550" algn="l">
              <a:lnSpc>
                <a:spcPct val="115000"/>
              </a:lnSpc>
              <a:spcBef>
                <a:spcPts val="4300"/>
              </a:spcBef>
              <a:spcAft>
                <a:spcPts val="0"/>
              </a:spcAft>
              <a:buSzPts val="3700"/>
              <a:buChar char="■"/>
              <a:defRPr/>
            </a:lvl3pPr>
            <a:lvl4pPr marL="1828800" lvl="3" indent="-463550" algn="l">
              <a:lnSpc>
                <a:spcPct val="115000"/>
              </a:lnSpc>
              <a:spcBef>
                <a:spcPts val="4300"/>
              </a:spcBef>
              <a:spcAft>
                <a:spcPts val="0"/>
              </a:spcAft>
              <a:buSzPts val="3700"/>
              <a:buChar char="●"/>
              <a:defRPr/>
            </a:lvl4pPr>
            <a:lvl5pPr marL="2286000" lvl="4" indent="-463550" algn="l">
              <a:lnSpc>
                <a:spcPct val="115000"/>
              </a:lnSpc>
              <a:spcBef>
                <a:spcPts val="4300"/>
              </a:spcBef>
              <a:spcAft>
                <a:spcPts val="0"/>
              </a:spcAft>
              <a:buSzPts val="3700"/>
              <a:buChar char="○"/>
              <a:defRPr/>
            </a:lvl5pPr>
            <a:lvl6pPr marL="2743200" lvl="5" indent="-463550" algn="l">
              <a:lnSpc>
                <a:spcPct val="115000"/>
              </a:lnSpc>
              <a:spcBef>
                <a:spcPts val="4300"/>
              </a:spcBef>
              <a:spcAft>
                <a:spcPts val="0"/>
              </a:spcAft>
              <a:buSzPts val="3700"/>
              <a:buChar char="■"/>
              <a:defRPr/>
            </a:lvl6pPr>
            <a:lvl7pPr marL="3200400" lvl="6" indent="-463550" algn="l">
              <a:lnSpc>
                <a:spcPct val="115000"/>
              </a:lnSpc>
              <a:spcBef>
                <a:spcPts val="4300"/>
              </a:spcBef>
              <a:spcAft>
                <a:spcPts val="0"/>
              </a:spcAft>
              <a:buSzPts val="3700"/>
              <a:buChar char="●"/>
              <a:defRPr/>
            </a:lvl7pPr>
            <a:lvl8pPr marL="3657600" lvl="7" indent="-463550" algn="l">
              <a:lnSpc>
                <a:spcPct val="115000"/>
              </a:lnSpc>
              <a:spcBef>
                <a:spcPts val="4300"/>
              </a:spcBef>
              <a:spcAft>
                <a:spcPts val="0"/>
              </a:spcAft>
              <a:buSzPts val="3700"/>
              <a:buChar char="○"/>
              <a:defRPr/>
            </a:lvl8pPr>
            <a:lvl9pPr marL="4114800" lvl="8" indent="-463550" algn="l">
              <a:lnSpc>
                <a:spcPct val="115000"/>
              </a:lnSpc>
              <a:spcBef>
                <a:spcPts val="4300"/>
              </a:spcBef>
              <a:spcAft>
                <a:spcPts val="4300"/>
              </a:spcAft>
              <a:buSzPts val="3700"/>
              <a:buChar char="■"/>
              <a:defRPr/>
            </a:lvl9pPr>
          </a:lstStyle>
          <a:p>
            <a:endParaRPr/>
          </a:p>
        </p:txBody>
      </p:sp>
      <p:sp>
        <p:nvSpPr>
          <p:cNvPr id="42" name="Google Shape;42;p35"/>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1200" y="1186733"/>
            <a:ext cx="22721700" cy="1527300"/>
          </a:xfrm>
          <a:prstGeom prst="rect">
            <a:avLst/>
          </a:prstGeom>
          <a:noFill/>
          <a:ln>
            <a:noFill/>
          </a:ln>
        </p:spPr>
        <p:txBody>
          <a:bodyPr spcFirstLastPara="1" wrap="square" lIns="243800" tIns="243800" rIns="243800" bIns="243800" anchor="t" anchorCtr="0">
            <a:noAutofit/>
          </a:bodyPr>
          <a:lstStyle>
            <a:lvl1pPr marR="0" lvl="0" algn="l" rtl="0">
              <a:lnSpc>
                <a:spcPct val="100000"/>
              </a:lnSpc>
              <a:spcBef>
                <a:spcPts val="0"/>
              </a:spcBef>
              <a:spcAft>
                <a:spcPts val="0"/>
              </a:spcAft>
              <a:buClr>
                <a:schemeClr val="dk1"/>
              </a:buClr>
              <a:buSzPts val="7500"/>
              <a:buFont typeface="Libre Franklin"/>
              <a:buNone/>
              <a:defRPr sz="75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831200" y="3073267"/>
            <a:ext cx="22721700" cy="9110400"/>
          </a:xfrm>
          <a:prstGeom prst="rect">
            <a:avLst/>
          </a:prstGeom>
          <a:noFill/>
          <a:ln>
            <a:noFill/>
          </a:ln>
        </p:spPr>
        <p:txBody>
          <a:bodyPr spcFirstLastPara="1" wrap="square" lIns="243800" tIns="243800" rIns="243800" bIns="243800" anchor="t" anchorCtr="0">
            <a:noAutofit/>
          </a:bodyPr>
          <a:lstStyle>
            <a:lvl1pPr marL="457200" marR="0" lvl="0" indent="-533400" algn="l" rtl="0">
              <a:lnSpc>
                <a:spcPct val="115000"/>
              </a:lnSpc>
              <a:spcBef>
                <a:spcPts val="0"/>
              </a:spcBef>
              <a:spcAft>
                <a:spcPts val="0"/>
              </a:spcAft>
              <a:buClr>
                <a:schemeClr val="dk2"/>
              </a:buClr>
              <a:buSzPts val="4800"/>
              <a:buFont typeface="Libre Franklin"/>
              <a:buChar char="●"/>
              <a:defRPr sz="4800" b="0" i="0" u="none" strike="noStrike" cap="none">
                <a:solidFill>
                  <a:schemeClr val="dk2"/>
                </a:solidFill>
                <a:latin typeface="Libre Franklin"/>
                <a:ea typeface="Libre Franklin"/>
                <a:cs typeface="Libre Franklin"/>
                <a:sym typeface="Libre Franklin"/>
              </a:defRPr>
            </a:lvl1pPr>
            <a:lvl2pPr marL="914400" marR="0" lvl="1" indent="-463550" algn="l" rtl="0">
              <a:lnSpc>
                <a:spcPct val="115000"/>
              </a:lnSpc>
              <a:spcBef>
                <a:spcPts val="4300"/>
              </a:spcBef>
              <a:spcAft>
                <a:spcPts val="0"/>
              </a:spcAft>
              <a:buClr>
                <a:schemeClr val="dk2"/>
              </a:buClr>
              <a:buSzPts val="3700"/>
              <a:buFont typeface="Libre Franklin"/>
              <a:buChar char="○"/>
              <a:defRPr sz="3700" b="0" i="0" u="none" strike="noStrike" cap="none">
                <a:solidFill>
                  <a:schemeClr val="dk2"/>
                </a:solidFill>
                <a:latin typeface="Libre Franklin"/>
                <a:ea typeface="Libre Franklin"/>
                <a:cs typeface="Libre Franklin"/>
                <a:sym typeface="Libre Franklin"/>
              </a:defRPr>
            </a:lvl2pPr>
            <a:lvl3pPr marL="1371600" marR="0" lvl="2" indent="-463550" algn="l" rtl="0">
              <a:lnSpc>
                <a:spcPct val="115000"/>
              </a:lnSpc>
              <a:spcBef>
                <a:spcPts val="4300"/>
              </a:spcBef>
              <a:spcAft>
                <a:spcPts val="0"/>
              </a:spcAft>
              <a:buClr>
                <a:schemeClr val="dk2"/>
              </a:buClr>
              <a:buSzPts val="3700"/>
              <a:buFont typeface="Libre Franklin"/>
              <a:buChar char="■"/>
              <a:defRPr sz="3700" b="0" i="0" u="none" strike="noStrike" cap="none">
                <a:solidFill>
                  <a:schemeClr val="dk2"/>
                </a:solidFill>
                <a:latin typeface="Libre Franklin"/>
                <a:ea typeface="Libre Franklin"/>
                <a:cs typeface="Libre Franklin"/>
                <a:sym typeface="Libre Franklin"/>
              </a:defRPr>
            </a:lvl3pPr>
            <a:lvl4pPr marL="1828800" marR="0" lvl="3" indent="-463550" algn="l" rtl="0">
              <a:lnSpc>
                <a:spcPct val="115000"/>
              </a:lnSpc>
              <a:spcBef>
                <a:spcPts val="4300"/>
              </a:spcBef>
              <a:spcAft>
                <a:spcPts val="0"/>
              </a:spcAft>
              <a:buClr>
                <a:schemeClr val="dk2"/>
              </a:buClr>
              <a:buSzPts val="3700"/>
              <a:buFont typeface="Libre Franklin"/>
              <a:buChar char="●"/>
              <a:defRPr sz="3700" b="0" i="0" u="none" strike="noStrike" cap="none">
                <a:solidFill>
                  <a:schemeClr val="dk2"/>
                </a:solidFill>
                <a:latin typeface="Libre Franklin"/>
                <a:ea typeface="Libre Franklin"/>
                <a:cs typeface="Libre Franklin"/>
                <a:sym typeface="Libre Franklin"/>
              </a:defRPr>
            </a:lvl4pPr>
            <a:lvl5pPr marL="2286000" marR="0" lvl="4" indent="-463550" algn="l" rtl="0">
              <a:lnSpc>
                <a:spcPct val="115000"/>
              </a:lnSpc>
              <a:spcBef>
                <a:spcPts val="4300"/>
              </a:spcBef>
              <a:spcAft>
                <a:spcPts val="0"/>
              </a:spcAft>
              <a:buClr>
                <a:schemeClr val="dk2"/>
              </a:buClr>
              <a:buSzPts val="3700"/>
              <a:buFont typeface="Libre Franklin"/>
              <a:buChar char="○"/>
              <a:defRPr sz="3700" b="0" i="0" u="none" strike="noStrike" cap="none">
                <a:solidFill>
                  <a:schemeClr val="dk2"/>
                </a:solidFill>
                <a:latin typeface="Libre Franklin"/>
                <a:ea typeface="Libre Franklin"/>
                <a:cs typeface="Libre Franklin"/>
                <a:sym typeface="Libre Franklin"/>
              </a:defRPr>
            </a:lvl5pPr>
            <a:lvl6pPr marL="2743200" marR="0" lvl="5" indent="-463550" algn="l" rtl="0">
              <a:lnSpc>
                <a:spcPct val="115000"/>
              </a:lnSpc>
              <a:spcBef>
                <a:spcPts val="4300"/>
              </a:spcBef>
              <a:spcAft>
                <a:spcPts val="0"/>
              </a:spcAft>
              <a:buClr>
                <a:schemeClr val="dk2"/>
              </a:buClr>
              <a:buSzPts val="3700"/>
              <a:buFont typeface="Libre Franklin"/>
              <a:buChar char="■"/>
              <a:defRPr sz="3700" b="0" i="0" u="none" strike="noStrike" cap="none">
                <a:solidFill>
                  <a:schemeClr val="dk2"/>
                </a:solidFill>
                <a:latin typeface="Libre Franklin"/>
                <a:ea typeface="Libre Franklin"/>
                <a:cs typeface="Libre Franklin"/>
                <a:sym typeface="Libre Franklin"/>
              </a:defRPr>
            </a:lvl6pPr>
            <a:lvl7pPr marL="3200400" marR="0" lvl="6" indent="-463550" algn="l" rtl="0">
              <a:lnSpc>
                <a:spcPct val="115000"/>
              </a:lnSpc>
              <a:spcBef>
                <a:spcPts val="4300"/>
              </a:spcBef>
              <a:spcAft>
                <a:spcPts val="0"/>
              </a:spcAft>
              <a:buClr>
                <a:schemeClr val="dk2"/>
              </a:buClr>
              <a:buSzPts val="3700"/>
              <a:buFont typeface="Libre Franklin"/>
              <a:buChar char="●"/>
              <a:defRPr sz="3700" b="0" i="0" u="none" strike="noStrike" cap="none">
                <a:solidFill>
                  <a:schemeClr val="dk2"/>
                </a:solidFill>
                <a:latin typeface="Libre Franklin"/>
                <a:ea typeface="Libre Franklin"/>
                <a:cs typeface="Libre Franklin"/>
                <a:sym typeface="Libre Franklin"/>
              </a:defRPr>
            </a:lvl7pPr>
            <a:lvl8pPr marL="3657600" marR="0" lvl="7" indent="-463550" algn="l" rtl="0">
              <a:lnSpc>
                <a:spcPct val="115000"/>
              </a:lnSpc>
              <a:spcBef>
                <a:spcPts val="4300"/>
              </a:spcBef>
              <a:spcAft>
                <a:spcPts val="0"/>
              </a:spcAft>
              <a:buClr>
                <a:schemeClr val="dk2"/>
              </a:buClr>
              <a:buSzPts val="3700"/>
              <a:buFont typeface="Libre Franklin"/>
              <a:buChar char="○"/>
              <a:defRPr sz="3700" b="0" i="0" u="none" strike="noStrike" cap="none">
                <a:solidFill>
                  <a:schemeClr val="dk2"/>
                </a:solidFill>
                <a:latin typeface="Libre Franklin"/>
                <a:ea typeface="Libre Franklin"/>
                <a:cs typeface="Libre Franklin"/>
                <a:sym typeface="Libre Franklin"/>
              </a:defRPr>
            </a:lvl8pPr>
            <a:lvl9pPr marL="4114800" marR="0" lvl="8" indent="-463550" algn="l" rtl="0">
              <a:lnSpc>
                <a:spcPct val="115000"/>
              </a:lnSpc>
              <a:spcBef>
                <a:spcPts val="4300"/>
              </a:spcBef>
              <a:spcAft>
                <a:spcPts val="4300"/>
              </a:spcAft>
              <a:buClr>
                <a:schemeClr val="dk2"/>
              </a:buClr>
              <a:buSzPts val="3700"/>
              <a:buFont typeface="Libre Franklin"/>
              <a:buChar char="■"/>
              <a:defRPr sz="3700" b="0" i="0" u="none" strike="noStrike" cap="none">
                <a:solidFill>
                  <a:schemeClr val="dk2"/>
                </a:solidFill>
                <a:latin typeface="Libre Franklin"/>
                <a:ea typeface="Libre Franklin"/>
                <a:cs typeface="Libre Franklin"/>
                <a:sym typeface="Libre Franklin"/>
              </a:defRPr>
            </a:lvl9pPr>
          </a:lstStyle>
          <a:p>
            <a:endParaRPr/>
          </a:p>
        </p:txBody>
      </p:sp>
      <p:sp>
        <p:nvSpPr>
          <p:cNvPr id="8" name="Google Shape;8;p8"/>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g11d57868e05_0_173"/>
          <p:cNvSpPr txBox="1">
            <a:spLocks noGrp="1"/>
          </p:cNvSpPr>
          <p:nvPr>
            <p:ph type="title"/>
          </p:nvPr>
        </p:nvSpPr>
        <p:spPr>
          <a:xfrm>
            <a:off x="831200" y="1186733"/>
            <a:ext cx="22721700" cy="1527300"/>
          </a:xfrm>
          <a:prstGeom prst="rect">
            <a:avLst/>
          </a:prstGeom>
          <a:noFill/>
          <a:ln>
            <a:noFill/>
          </a:ln>
        </p:spPr>
        <p:txBody>
          <a:bodyPr spcFirstLastPara="1" wrap="square" lIns="243800" tIns="243800" rIns="243800" bIns="243800" anchor="t" anchorCtr="0">
            <a:normAutofit/>
          </a:bodyPr>
          <a:lstStyle>
            <a:lvl1pPr marR="0" lvl="0"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7500"/>
              <a:buFont typeface="Arial"/>
              <a:buNone/>
              <a:defRPr sz="7500" b="0" i="0" u="none" strike="noStrike" cap="none">
                <a:solidFill>
                  <a:schemeClr val="dk1"/>
                </a:solidFill>
                <a:latin typeface="Arial"/>
                <a:ea typeface="Arial"/>
                <a:cs typeface="Arial"/>
                <a:sym typeface="Arial"/>
              </a:defRPr>
            </a:lvl9pPr>
          </a:lstStyle>
          <a:p>
            <a:endParaRPr/>
          </a:p>
        </p:txBody>
      </p:sp>
      <p:sp>
        <p:nvSpPr>
          <p:cNvPr id="52" name="Google Shape;52;g11d57868e05_0_173"/>
          <p:cNvSpPr txBox="1">
            <a:spLocks noGrp="1"/>
          </p:cNvSpPr>
          <p:nvPr>
            <p:ph type="body" idx="1"/>
          </p:nvPr>
        </p:nvSpPr>
        <p:spPr>
          <a:xfrm>
            <a:off x="831200" y="3073267"/>
            <a:ext cx="22721700" cy="9110400"/>
          </a:xfrm>
          <a:prstGeom prst="rect">
            <a:avLst/>
          </a:prstGeom>
          <a:noFill/>
          <a:ln>
            <a:noFill/>
          </a:ln>
        </p:spPr>
        <p:txBody>
          <a:bodyPr spcFirstLastPara="1" wrap="square" lIns="243800" tIns="243800" rIns="243800" bIns="243800" anchor="t" anchorCtr="0">
            <a:normAutofit/>
          </a:bodyPr>
          <a:lstStyle>
            <a:lvl1pPr marL="457200" marR="0" lvl="0" indent="-533400" algn="l" rtl="0">
              <a:lnSpc>
                <a:spcPct val="115000"/>
              </a:lnSpc>
              <a:spcBef>
                <a:spcPts val="0"/>
              </a:spcBef>
              <a:spcAft>
                <a:spcPts val="0"/>
              </a:spcAft>
              <a:buClr>
                <a:schemeClr val="dk2"/>
              </a:buClr>
              <a:buSzPts val="4800"/>
              <a:buFont typeface="Arial"/>
              <a:buChar char="●"/>
              <a:defRPr sz="4800" b="0" i="0" u="none" strike="noStrike" cap="none">
                <a:solidFill>
                  <a:schemeClr val="dk2"/>
                </a:solidFill>
                <a:latin typeface="Arial"/>
                <a:ea typeface="Arial"/>
                <a:cs typeface="Arial"/>
                <a:sym typeface="Arial"/>
              </a:defRPr>
            </a:lvl1pPr>
            <a:lvl2pPr marL="914400" marR="0" lvl="1"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2pPr>
            <a:lvl3pPr marL="1371600" marR="0" lvl="2"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3pPr>
            <a:lvl4pPr marL="1828800" marR="0" lvl="3"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4pPr>
            <a:lvl5pPr marL="2286000" marR="0" lvl="4"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5pPr>
            <a:lvl6pPr marL="2743200" marR="0" lvl="5"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6pPr>
            <a:lvl7pPr marL="3200400" marR="0" lvl="6"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7pPr>
            <a:lvl8pPr marL="3657600" marR="0" lvl="7"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8pPr>
            <a:lvl9pPr marL="4114800" marR="0" lvl="8" indent="-463550" algn="l" rtl="0">
              <a:lnSpc>
                <a:spcPct val="115000"/>
              </a:lnSpc>
              <a:spcBef>
                <a:spcPts val="0"/>
              </a:spcBef>
              <a:spcAft>
                <a:spcPts val="0"/>
              </a:spcAft>
              <a:buClr>
                <a:schemeClr val="dk2"/>
              </a:buClr>
              <a:buSzPts val="3700"/>
              <a:buFont typeface="Arial"/>
              <a:buChar char="■"/>
              <a:defRPr sz="3700" b="0" i="0" u="none" strike="noStrike" cap="none">
                <a:solidFill>
                  <a:schemeClr val="dk2"/>
                </a:solidFill>
                <a:latin typeface="Arial"/>
                <a:ea typeface="Arial"/>
                <a:cs typeface="Arial"/>
                <a:sym typeface="Arial"/>
              </a:defRPr>
            </a:lvl9pPr>
          </a:lstStyle>
          <a:p>
            <a:endParaRPr/>
          </a:p>
        </p:txBody>
      </p:sp>
      <p:sp>
        <p:nvSpPr>
          <p:cNvPr id="53" name="Google Shape;53;g11d57868e05_0_173"/>
          <p:cNvSpPr txBox="1">
            <a:spLocks noGrp="1"/>
          </p:cNvSpPr>
          <p:nvPr>
            <p:ph type="sldNum" idx="12"/>
          </p:nvPr>
        </p:nvSpPr>
        <p:spPr>
          <a:xfrm>
            <a:off x="22593221" y="12435245"/>
            <a:ext cx="1463100" cy="1049700"/>
          </a:xfrm>
          <a:prstGeom prst="rect">
            <a:avLst/>
          </a:prstGeom>
          <a:noFill/>
          <a:ln>
            <a:noFill/>
          </a:ln>
        </p:spPr>
        <p:txBody>
          <a:bodyPr spcFirstLastPara="1" wrap="square" lIns="243800" tIns="243800" rIns="243800" bIns="243800" anchor="ctr" anchorCtr="0">
            <a:normAutofit/>
          </a:bodyPr>
          <a:lstStyle>
            <a:lvl1pPr marL="0" marR="0" lvl="0"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700"/>
              <a:buFont typeface="Arial"/>
              <a:buNone/>
              <a:defRPr sz="2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downtowndenver.com/9news-parade-of-lights/" TargetMode="Externa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hyperlink" Target="https://www.9news.com/article/entertainment/events/9-things-to-do/things-to-do-december-3/73-55263d37-ca78-478e-bf8e-a21e54481fdd" TargetMode="External"/><Relationship Id="rId13" Type="http://schemas.openxmlformats.org/officeDocument/2006/relationships/hyperlink" Target="https://www.westword.com/arts/denver-things-to-do-weekend-november-18-12792000" TargetMode="External"/><Relationship Id="rId18" Type="http://schemas.openxmlformats.org/officeDocument/2006/relationships/hyperlink" Target="https://303magazine.com/2021/11/things-to-do-denver-224/" TargetMode="External"/><Relationship Id="rId3" Type="http://schemas.openxmlformats.org/officeDocument/2006/relationships/image" Target="../media/image6.png"/><Relationship Id="rId7" Type="http://schemas.openxmlformats.org/officeDocument/2006/relationships/hyperlink" Target="https://www.9news.com/article/entertainment/events/9-things-to-do/things-colorado-weekend-dec-10/73-1666475a-7873-4d8a-ac92-f68091c38466" TargetMode="External"/><Relationship Id="rId12" Type="http://schemas.openxmlformats.org/officeDocument/2006/relationships/hyperlink" Target="https://www.westword.com/arts/denver-holiday-things-to-do-christmas-2021-12764671" TargetMode="External"/><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hyperlink" Target="https://www.denverpost.com/2021/11/23/denver-colorado-holiday-lights-guide-2021-parade-of-lights-zoo-lights-botanic-gardens-tickets/" TargetMode="Externa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https://www.denverpost.com/2021/12/02/things-to-do-denver-free-events-camp-christmas/" TargetMode="External"/><Relationship Id="rId10" Type="http://schemas.openxmlformats.org/officeDocument/2006/relationships/hyperlink" Target="https://www.9news.com/article/life/holidays/holiday-guide/parade-of-lights-2021-volunteers/73-a45ba066-0e90-470d-b74e-4740736b8ab0" TargetMode="External"/><Relationship Id="rId19" Type="http://schemas.openxmlformats.org/officeDocument/2006/relationships/image" Target="../media/image7.png"/><Relationship Id="rId4" Type="http://schemas.openxmlformats.org/officeDocument/2006/relationships/image" Target="../media/image20.gif"/><Relationship Id="rId9" Type="http://schemas.openxmlformats.org/officeDocument/2006/relationships/hyperlink" Target="https://www.9news.com/article/life/holidays/holiday-guide/parade-of-lights-denver-2021/73-1702d206-44ae-4313-85f0-2a452a3d3a07" TargetMode="External"/><Relationship Id="rId14" Type="http://schemas.openxmlformats.org/officeDocument/2006/relationships/hyperlink" Target="https://denver.cbslocal.com/2021/12/03/denver-police-prepare-protect-downtown-parade-of-ligh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11d57868e05_0_43"/>
          <p:cNvPicPr preferRelativeResize="0"/>
          <p:nvPr/>
        </p:nvPicPr>
        <p:blipFill rotWithShape="1">
          <a:blip r:embed="rId3">
            <a:alphaModFix/>
          </a:blip>
          <a:srcRect l="14613" r="14620"/>
          <a:stretch/>
        </p:blipFill>
        <p:spPr>
          <a:xfrm>
            <a:off x="10004600" y="0"/>
            <a:ext cx="14563200" cy="13715998"/>
          </a:xfrm>
          <a:prstGeom prst="rect">
            <a:avLst/>
          </a:prstGeom>
          <a:noFill/>
          <a:ln>
            <a:noFill/>
          </a:ln>
        </p:spPr>
      </p:pic>
      <p:pic>
        <p:nvPicPr>
          <p:cNvPr id="100" name="Google Shape;100;g11d57868e05_0_43"/>
          <p:cNvPicPr preferRelativeResize="0"/>
          <p:nvPr/>
        </p:nvPicPr>
        <p:blipFill rotWithShape="1">
          <a:blip r:embed="rId4">
            <a:alphaModFix/>
          </a:blip>
          <a:srcRect/>
          <a:stretch/>
        </p:blipFill>
        <p:spPr>
          <a:xfrm>
            <a:off x="0" y="4280467"/>
            <a:ext cx="19444462" cy="9435533"/>
          </a:xfrm>
          <a:prstGeom prst="rect">
            <a:avLst/>
          </a:prstGeom>
          <a:noFill/>
          <a:ln>
            <a:noFill/>
          </a:ln>
        </p:spPr>
      </p:pic>
      <p:sp>
        <p:nvSpPr>
          <p:cNvPr id="101" name="Google Shape;101;g11d57868e05_0_43"/>
          <p:cNvSpPr txBox="1"/>
          <p:nvPr/>
        </p:nvSpPr>
        <p:spPr>
          <a:xfrm>
            <a:off x="-79276" y="9032666"/>
            <a:ext cx="12456000" cy="4956300"/>
          </a:xfrm>
          <a:prstGeom prst="rect">
            <a:avLst/>
          </a:prstGeom>
          <a:noFill/>
          <a:ln>
            <a:noFill/>
          </a:ln>
        </p:spPr>
        <p:txBody>
          <a:bodyPr spcFirstLastPara="1" wrap="square" lIns="243800" tIns="243800" rIns="243800" bIns="243800"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a:solidFill>
                  <a:schemeClr val="lt1"/>
                </a:solidFill>
              </a:rPr>
              <a:t>The Downtown Denver Partnership produces this free holiday spectacular, featuring more than 40 units including extravagantly illuminated floats, giant helium-filled character balloons, magnificent marching bands, traditional equestrian units, and vibrant cultural displays. The parade kicks off the holiday season in Downtown Denver.</a:t>
            </a:r>
            <a:endParaRPr sz="2900">
              <a:solidFill>
                <a:schemeClr val="lt1"/>
              </a:solidFill>
            </a:endParaRPr>
          </a:p>
          <a:p>
            <a:pPr marL="0" marR="0" lvl="0" indent="0" algn="l" rtl="0">
              <a:lnSpc>
                <a:spcPct val="100000"/>
              </a:lnSpc>
              <a:spcBef>
                <a:spcPts val="0"/>
              </a:spcBef>
              <a:spcAft>
                <a:spcPts val="0"/>
              </a:spcAft>
              <a:buClr>
                <a:srgbClr val="000000"/>
              </a:buClr>
              <a:buSzPts val="2900"/>
              <a:buFont typeface="Arial"/>
              <a:buNone/>
            </a:pPr>
            <a:endParaRPr sz="2900">
              <a:solidFill>
                <a:schemeClr val="lt1"/>
              </a:solidFill>
            </a:endParaRPr>
          </a:p>
          <a:p>
            <a:pPr marL="0" marR="0" lvl="0" indent="0" algn="l" rtl="0">
              <a:lnSpc>
                <a:spcPct val="100000"/>
              </a:lnSpc>
              <a:spcBef>
                <a:spcPts val="0"/>
              </a:spcBef>
              <a:spcAft>
                <a:spcPts val="0"/>
              </a:spcAft>
              <a:buClr>
                <a:srgbClr val="000000"/>
              </a:buClr>
              <a:buSzPts val="2900"/>
              <a:buFont typeface="Arial"/>
              <a:buNone/>
            </a:pPr>
            <a:r>
              <a:rPr lang="en-US" sz="2900">
                <a:solidFill>
                  <a:schemeClr val="lt1"/>
                </a:solidFill>
              </a:rPr>
              <a:t>We aim to continue building a more inclusive center city that helps support downtown businesses, while also sharing the uniqueness and vibrancy of Downtown Denver with residents and visitors from near and far.</a:t>
            </a:r>
            <a:endParaRPr sz="2900">
              <a:solidFill>
                <a:schemeClr val="lt1"/>
              </a:solidFill>
            </a:endParaRPr>
          </a:p>
        </p:txBody>
      </p:sp>
      <p:pic>
        <p:nvPicPr>
          <p:cNvPr id="102" name="Google Shape;102;g11d57868e05_0_43"/>
          <p:cNvPicPr preferRelativeResize="0"/>
          <p:nvPr/>
        </p:nvPicPr>
        <p:blipFill rotWithShape="1">
          <a:blip r:embed="rId5">
            <a:alphaModFix/>
          </a:blip>
          <a:srcRect/>
          <a:stretch/>
        </p:blipFill>
        <p:spPr>
          <a:xfrm>
            <a:off x="11191245" y="664288"/>
            <a:ext cx="2166733" cy="2791733"/>
          </a:xfrm>
          <a:prstGeom prst="rect">
            <a:avLst/>
          </a:prstGeom>
          <a:noFill/>
          <a:ln>
            <a:noFill/>
          </a:ln>
        </p:spPr>
      </p:pic>
      <p:sp>
        <p:nvSpPr>
          <p:cNvPr id="103" name="Google Shape;103;g11d57868e05_0_43"/>
          <p:cNvSpPr/>
          <p:nvPr/>
        </p:nvSpPr>
        <p:spPr>
          <a:xfrm>
            <a:off x="0" y="917133"/>
            <a:ext cx="887100" cy="5143200"/>
          </a:xfrm>
          <a:prstGeom prst="rect">
            <a:avLst/>
          </a:prstGeom>
          <a:solidFill>
            <a:srgbClr val="172159"/>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104" name="Google Shape;104;g11d57868e05_0_43"/>
          <p:cNvSpPr txBox="1"/>
          <p:nvPr/>
        </p:nvSpPr>
        <p:spPr>
          <a:xfrm>
            <a:off x="523025" y="6739250"/>
            <a:ext cx="9255900" cy="2939185"/>
          </a:xfrm>
          <a:prstGeom prst="rect">
            <a:avLst/>
          </a:prstGeom>
          <a:noFill/>
          <a:ln>
            <a:noFill/>
          </a:ln>
        </p:spPr>
        <p:txBody>
          <a:bodyPr spcFirstLastPara="1" wrap="square" lIns="243800" tIns="243800" rIns="243800" bIns="2438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5300" b="1" i="0" u="none" strike="noStrike" cap="none">
                <a:solidFill>
                  <a:schemeClr val="dk1"/>
                </a:solidFill>
                <a:latin typeface="Libre Franklin Thin"/>
                <a:ea typeface="Libre Franklin Thin"/>
                <a:cs typeface="Libre Franklin Thin"/>
                <a:sym typeface="Libre Franklin Thin"/>
              </a:rPr>
              <a:t>2022 Sponsorship Opportunities</a:t>
            </a:r>
            <a:endParaRPr sz="3700"/>
          </a:p>
          <a:p>
            <a:pPr marL="0" marR="0" lvl="0" indent="0" algn="ctr" rtl="0">
              <a:lnSpc>
                <a:spcPct val="100000"/>
              </a:lnSpc>
              <a:spcBef>
                <a:spcPts val="0"/>
              </a:spcBef>
              <a:spcAft>
                <a:spcPts val="0"/>
              </a:spcAft>
              <a:buClr>
                <a:srgbClr val="000000"/>
              </a:buClr>
              <a:buSzPts val="5300"/>
              <a:buFont typeface="Arial"/>
              <a:buNone/>
            </a:pPr>
            <a:endParaRPr sz="5300" b="1" i="0" u="none" strike="noStrike" cap="none" dirty="0">
              <a:solidFill>
                <a:schemeClr val="dk1"/>
              </a:solidFill>
              <a:latin typeface="Libre Franklin Thin"/>
              <a:ea typeface="Libre Franklin Thin"/>
              <a:cs typeface="Libre Franklin Thin"/>
              <a:sym typeface="Libre Franklin Thin"/>
            </a:endParaRPr>
          </a:p>
        </p:txBody>
      </p:sp>
      <p:pic>
        <p:nvPicPr>
          <p:cNvPr id="105" name="Google Shape;105;g11d57868e05_0_43"/>
          <p:cNvPicPr preferRelativeResize="0"/>
          <p:nvPr/>
        </p:nvPicPr>
        <p:blipFill rotWithShape="1">
          <a:blip r:embed="rId6">
            <a:alphaModFix/>
          </a:blip>
          <a:srcRect t="4245" b="4245"/>
          <a:stretch/>
        </p:blipFill>
        <p:spPr>
          <a:xfrm>
            <a:off x="2778040" y="1076453"/>
            <a:ext cx="4745851" cy="4342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1dc648b5a4_0_245"/>
          <p:cNvSpPr/>
          <p:nvPr/>
        </p:nvSpPr>
        <p:spPr>
          <a:xfrm>
            <a:off x="11886933" y="2159845"/>
            <a:ext cx="8160900" cy="2671200"/>
          </a:xfrm>
          <a:prstGeom prst="rect">
            <a:avLst/>
          </a:prstGeom>
          <a:noFill/>
          <a:ln w="28575" cap="flat" cmpd="sng">
            <a:solidFill>
              <a:schemeClr val="accent3"/>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3300"/>
              <a:buFont typeface="Helvetica Neue Light"/>
              <a:buNone/>
            </a:pPr>
            <a:endParaRPr sz="13300" b="0" i="0" u="none" strike="noStrike" cap="none">
              <a:solidFill>
                <a:schemeClr val="dk1"/>
              </a:solidFill>
              <a:latin typeface="Helvetica Neue Light"/>
              <a:ea typeface="Helvetica Neue Light"/>
              <a:cs typeface="Helvetica Neue Light"/>
              <a:sym typeface="Helvetica Neue Light"/>
            </a:endParaRPr>
          </a:p>
        </p:txBody>
      </p:sp>
      <p:sp>
        <p:nvSpPr>
          <p:cNvPr id="111" name="Google Shape;111;g11dc648b5a4_0_245"/>
          <p:cNvSpPr/>
          <p:nvPr/>
        </p:nvSpPr>
        <p:spPr>
          <a:xfrm>
            <a:off x="7664992" y="2159848"/>
            <a:ext cx="4221600" cy="10482300"/>
          </a:xfrm>
          <a:prstGeom prst="rect">
            <a:avLst/>
          </a:prstGeom>
          <a:noFill/>
          <a:ln w="28575" cap="flat" cmpd="sng">
            <a:solidFill>
              <a:schemeClr val="accent3"/>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3300"/>
              <a:buFont typeface="Helvetica Neue Light"/>
              <a:buNone/>
            </a:pPr>
            <a:endParaRPr sz="13300" b="0" i="0" u="none" strike="noStrike" cap="none">
              <a:solidFill>
                <a:srgbClr val="000000"/>
              </a:solidFill>
              <a:latin typeface="Helvetica Neue Light"/>
              <a:ea typeface="Helvetica Neue Light"/>
              <a:cs typeface="Helvetica Neue Light"/>
              <a:sym typeface="Helvetica Neue Light"/>
            </a:endParaRPr>
          </a:p>
        </p:txBody>
      </p:sp>
      <p:sp>
        <p:nvSpPr>
          <p:cNvPr id="112" name="Google Shape;112;g11dc648b5a4_0_245"/>
          <p:cNvSpPr txBox="1"/>
          <p:nvPr/>
        </p:nvSpPr>
        <p:spPr>
          <a:xfrm>
            <a:off x="15585568" y="2685299"/>
            <a:ext cx="3776700" cy="2041500"/>
          </a:xfrm>
          <a:prstGeom prst="rect">
            <a:avLst/>
          </a:prstGeom>
          <a:noFill/>
          <a:ln>
            <a:noFill/>
          </a:ln>
        </p:spPr>
        <p:txBody>
          <a:bodyPr spcFirstLastPara="1" wrap="square" lIns="243800" tIns="243800" rIns="243800" bIns="243800" anchor="t" anchorCtr="0">
            <a:noAutofit/>
          </a:bodyPr>
          <a:lstStyle/>
          <a:p>
            <a:pPr marL="0" marR="0" lvl="0" indent="0" algn="ctr" rtl="0">
              <a:lnSpc>
                <a:spcPct val="100000"/>
              </a:lnSpc>
              <a:spcBef>
                <a:spcPts val="0"/>
              </a:spcBef>
              <a:spcAft>
                <a:spcPts val="0"/>
              </a:spcAft>
              <a:buClr>
                <a:srgbClr val="4FE4E7"/>
              </a:buClr>
              <a:buSzPts val="4800"/>
              <a:buFont typeface="Libre Franklin"/>
              <a:buNone/>
            </a:pPr>
            <a:r>
              <a:rPr lang="en-US" sz="4800" b="1" i="0" u="none" strike="noStrike" cap="none">
                <a:solidFill>
                  <a:schemeClr val="accent2"/>
                </a:solidFill>
                <a:latin typeface="Libre Franklin"/>
                <a:ea typeface="Libre Franklin"/>
                <a:cs typeface="Libre Franklin"/>
                <a:sym typeface="Libre Franklin"/>
              </a:rPr>
              <a:t>8,000+</a:t>
            </a:r>
            <a:r>
              <a:rPr lang="en-US" sz="3200" b="0" i="0" u="none" strike="noStrike" cap="none">
                <a:solidFill>
                  <a:srgbClr val="4FE4E7"/>
                </a:solidFill>
                <a:latin typeface="Libre Franklin Thin"/>
                <a:ea typeface="Libre Franklin Thin"/>
                <a:cs typeface="Libre Franklin Thin"/>
                <a:sym typeface="Libre Franklin Thin"/>
              </a:rPr>
              <a:t> </a:t>
            </a:r>
            <a:endParaRPr sz="3200" b="0" i="0" u="none" strike="noStrike" cap="none">
              <a:solidFill>
                <a:srgbClr val="4FE4E7"/>
              </a:solidFill>
              <a:latin typeface="Libre Franklin Thin"/>
              <a:ea typeface="Libre Franklin Thin"/>
              <a:cs typeface="Libre Franklin Thin"/>
              <a:sym typeface="Libre Franklin Thin"/>
            </a:endParaRPr>
          </a:p>
          <a:p>
            <a:pPr marL="0" marR="0" lvl="0" indent="0" algn="ct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Facebook Fans</a:t>
            </a:r>
            <a:endParaRPr sz="4800" b="1" i="0" u="none" strike="noStrike" cap="none">
              <a:solidFill>
                <a:schemeClr val="accent3"/>
              </a:solidFill>
              <a:latin typeface="Libre Franklin"/>
              <a:ea typeface="Libre Franklin"/>
              <a:cs typeface="Libre Franklin"/>
              <a:sym typeface="Libre Franklin"/>
            </a:endParaRPr>
          </a:p>
        </p:txBody>
      </p:sp>
      <p:sp>
        <p:nvSpPr>
          <p:cNvPr id="113" name="Google Shape;113;g11dc648b5a4_0_245"/>
          <p:cNvSpPr txBox="1"/>
          <p:nvPr/>
        </p:nvSpPr>
        <p:spPr>
          <a:xfrm>
            <a:off x="7944824" y="4627093"/>
            <a:ext cx="3661500" cy="2952000"/>
          </a:xfrm>
          <a:prstGeom prst="rect">
            <a:avLst/>
          </a:prstGeom>
          <a:noFill/>
          <a:ln>
            <a:noFill/>
          </a:ln>
        </p:spPr>
        <p:txBody>
          <a:bodyPr spcFirstLastPara="1" wrap="square" lIns="243800" tIns="243800" rIns="243800" bIns="243800" anchor="t" anchorCtr="0">
            <a:noAutofit/>
          </a:bodyPr>
          <a:lstStyle/>
          <a:p>
            <a:pPr marL="0" marR="0" lvl="0" indent="0" algn="ctr" rtl="0">
              <a:lnSpc>
                <a:spcPct val="100000"/>
              </a:lnSpc>
              <a:spcBef>
                <a:spcPts val="0"/>
              </a:spcBef>
              <a:spcAft>
                <a:spcPts val="0"/>
              </a:spcAft>
              <a:buClr>
                <a:srgbClr val="4FE4E7"/>
              </a:buClr>
              <a:buSzPts val="4800"/>
              <a:buFont typeface="Libre Franklin"/>
              <a:buNone/>
            </a:pPr>
            <a:r>
              <a:rPr lang="en-US" sz="4800" b="1" i="0" u="none" strike="noStrike" cap="none">
                <a:solidFill>
                  <a:schemeClr val="accent2"/>
                </a:solidFill>
                <a:latin typeface="Libre Franklin"/>
                <a:ea typeface="Libre Franklin"/>
                <a:cs typeface="Libre Franklin"/>
                <a:sym typeface="Libre Franklin"/>
              </a:rPr>
              <a:t>95,000+</a:t>
            </a:r>
            <a:endParaRPr sz="13300" b="0" i="0" u="none" strike="noStrike" cap="none">
              <a:solidFill>
                <a:schemeClr val="accent2"/>
              </a:solidFill>
              <a:latin typeface="Libre Franklin Thin"/>
              <a:ea typeface="Libre Franklin Thin"/>
              <a:cs typeface="Libre Franklin Thin"/>
              <a:sym typeface="Libre Franklin Thin"/>
            </a:endParaRPr>
          </a:p>
          <a:p>
            <a:pPr marL="0" marR="0" lvl="0" indent="0" algn="ct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Pedestrians Downtown along the route on Parade night</a:t>
            </a:r>
            <a:endParaRPr sz="3200" b="0" i="0" u="none" strike="noStrike" cap="none">
              <a:solidFill>
                <a:schemeClr val="dk2"/>
              </a:solidFill>
              <a:latin typeface="Libre Franklin Thin"/>
              <a:ea typeface="Libre Franklin Thin"/>
              <a:cs typeface="Libre Franklin Thin"/>
              <a:sym typeface="Libre Franklin Thin"/>
            </a:endParaRPr>
          </a:p>
        </p:txBody>
      </p:sp>
      <p:pic>
        <p:nvPicPr>
          <p:cNvPr id="114" name="Google Shape;114;g11dc648b5a4_0_245"/>
          <p:cNvPicPr preferRelativeResize="0"/>
          <p:nvPr/>
        </p:nvPicPr>
        <p:blipFill rotWithShape="1">
          <a:blip r:embed="rId3">
            <a:alphaModFix/>
          </a:blip>
          <a:srcRect/>
          <a:stretch/>
        </p:blipFill>
        <p:spPr>
          <a:xfrm>
            <a:off x="8964368" y="2301077"/>
            <a:ext cx="1476334" cy="2241436"/>
          </a:xfrm>
          <a:prstGeom prst="rect">
            <a:avLst/>
          </a:prstGeom>
          <a:noFill/>
          <a:ln>
            <a:noFill/>
          </a:ln>
        </p:spPr>
      </p:pic>
      <p:sp>
        <p:nvSpPr>
          <p:cNvPr id="115" name="Google Shape;115;g11dc648b5a4_0_245"/>
          <p:cNvSpPr/>
          <p:nvPr/>
        </p:nvSpPr>
        <p:spPr>
          <a:xfrm>
            <a:off x="0" y="-27400"/>
            <a:ext cx="5388900" cy="13716000"/>
          </a:xfrm>
          <a:prstGeom prst="rect">
            <a:avLst/>
          </a:prstGeom>
          <a:solidFill>
            <a:schemeClr val="accen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116" name="Google Shape;116;g11dc648b5a4_0_245"/>
          <p:cNvSpPr txBox="1"/>
          <p:nvPr/>
        </p:nvSpPr>
        <p:spPr>
          <a:xfrm>
            <a:off x="6165533" y="599267"/>
            <a:ext cx="13755900" cy="2059200"/>
          </a:xfrm>
          <a:prstGeom prst="rect">
            <a:avLst/>
          </a:prstGeom>
          <a:noFill/>
          <a:ln>
            <a:noFill/>
          </a:ln>
        </p:spPr>
        <p:txBody>
          <a:bodyPr spcFirstLastPara="1" wrap="square" lIns="243800" tIns="243800" rIns="243800" bIns="243800" anchor="t" anchorCtr="0">
            <a:noAutofit/>
          </a:bodyPr>
          <a:lstStyle/>
          <a:p>
            <a:pPr marL="0" marR="0" lvl="0" indent="0" algn="l" rtl="0">
              <a:lnSpc>
                <a:spcPct val="100000"/>
              </a:lnSpc>
              <a:spcBef>
                <a:spcPts val="0"/>
              </a:spcBef>
              <a:spcAft>
                <a:spcPts val="0"/>
              </a:spcAft>
              <a:buClr>
                <a:schemeClr val="dk1"/>
              </a:buClr>
              <a:buSzPts val="2900"/>
              <a:buFont typeface="Arial"/>
              <a:buNone/>
            </a:pPr>
            <a:r>
              <a:rPr lang="en-US" sz="6400" b="1" i="0" u="none" strike="noStrike" cap="none">
                <a:solidFill>
                  <a:schemeClr val="accent1"/>
                </a:solidFill>
                <a:latin typeface="Libre Franklin"/>
                <a:ea typeface="Libre Franklin"/>
                <a:cs typeface="Libre Franklin"/>
                <a:sym typeface="Libre Franklin"/>
              </a:rPr>
              <a:t>Overall Reach and Visibility</a:t>
            </a:r>
            <a:endParaRPr sz="6400" b="1" i="0" u="none" strike="noStrike" cap="none">
              <a:solidFill>
                <a:schemeClr val="accent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4800"/>
              <a:buFont typeface="Arial"/>
              <a:buNone/>
            </a:pPr>
            <a:endParaRPr sz="4800" b="1" i="0" u="none" strike="noStrike" cap="none">
              <a:solidFill>
                <a:schemeClr val="lt1"/>
              </a:solidFill>
              <a:latin typeface="Libre Franklin"/>
              <a:ea typeface="Libre Franklin"/>
              <a:cs typeface="Libre Franklin"/>
              <a:sym typeface="Libre Franklin"/>
            </a:endParaRPr>
          </a:p>
        </p:txBody>
      </p:sp>
      <p:sp>
        <p:nvSpPr>
          <p:cNvPr id="117" name="Google Shape;117;g11dc648b5a4_0_245"/>
          <p:cNvSpPr/>
          <p:nvPr/>
        </p:nvSpPr>
        <p:spPr>
          <a:xfrm>
            <a:off x="0" y="-27403"/>
            <a:ext cx="5388900" cy="13743300"/>
          </a:xfrm>
          <a:prstGeom prst="rect">
            <a:avLst/>
          </a:prstGeom>
          <a:solidFill>
            <a:schemeClr val="accen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pic>
        <p:nvPicPr>
          <p:cNvPr id="118" name="Google Shape;118;g11dc648b5a4_0_245"/>
          <p:cNvPicPr preferRelativeResize="0"/>
          <p:nvPr/>
        </p:nvPicPr>
        <p:blipFill rotWithShape="1">
          <a:blip r:embed="rId4">
            <a:alphaModFix/>
          </a:blip>
          <a:srcRect/>
          <a:stretch/>
        </p:blipFill>
        <p:spPr>
          <a:xfrm>
            <a:off x="741200" y="11497533"/>
            <a:ext cx="1476333" cy="1476333"/>
          </a:xfrm>
          <a:prstGeom prst="rect">
            <a:avLst/>
          </a:prstGeom>
          <a:noFill/>
          <a:ln>
            <a:noFill/>
          </a:ln>
        </p:spPr>
      </p:pic>
      <p:sp>
        <p:nvSpPr>
          <p:cNvPr id="119" name="Google Shape;119;g11dc648b5a4_0_245"/>
          <p:cNvSpPr txBox="1"/>
          <p:nvPr/>
        </p:nvSpPr>
        <p:spPr>
          <a:xfrm>
            <a:off x="11895979" y="2666013"/>
            <a:ext cx="3776700" cy="2041500"/>
          </a:xfrm>
          <a:prstGeom prst="rect">
            <a:avLst/>
          </a:prstGeom>
          <a:noFill/>
          <a:ln>
            <a:noFill/>
          </a:ln>
        </p:spPr>
        <p:txBody>
          <a:bodyPr spcFirstLastPara="1" wrap="square" lIns="243800" tIns="243800" rIns="243800" bIns="243800" anchor="t" anchorCtr="0">
            <a:noAutofit/>
          </a:bodyPr>
          <a:lstStyle/>
          <a:p>
            <a:pPr marL="0" marR="0" lvl="0" indent="0" algn="ctr" rtl="0">
              <a:lnSpc>
                <a:spcPct val="100000"/>
              </a:lnSpc>
              <a:spcBef>
                <a:spcPts val="0"/>
              </a:spcBef>
              <a:spcAft>
                <a:spcPts val="0"/>
              </a:spcAft>
              <a:buClr>
                <a:srgbClr val="4FE4E7"/>
              </a:buClr>
              <a:buSzPts val="4800"/>
              <a:buFont typeface="Libre Franklin"/>
              <a:buNone/>
            </a:pPr>
            <a:r>
              <a:rPr lang="en-US" sz="4800" b="1" i="0" u="none" strike="noStrike" cap="none">
                <a:solidFill>
                  <a:schemeClr val="accent2"/>
                </a:solidFill>
                <a:latin typeface="Libre Franklin"/>
                <a:ea typeface="Libre Franklin"/>
                <a:cs typeface="Libre Franklin"/>
                <a:sym typeface="Libre Franklin"/>
              </a:rPr>
              <a:t>42.3k</a:t>
            </a:r>
            <a:r>
              <a:rPr lang="en-US" sz="3200" b="0" i="0" u="none" strike="noStrike" cap="none">
                <a:solidFill>
                  <a:srgbClr val="4FE4E7"/>
                </a:solidFill>
                <a:latin typeface="Libre Franklin Thin"/>
                <a:ea typeface="Libre Franklin Thin"/>
                <a:cs typeface="Libre Franklin Thin"/>
                <a:sym typeface="Libre Franklin Thin"/>
              </a:rPr>
              <a:t> </a:t>
            </a:r>
            <a:endParaRPr sz="3200" b="0" i="0" u="none" strike="noStrike" cap="none">
              <a:solidFill>
                <a:srgbClr val="4FE4E7"/>
              </a:solidFill>
              <a:latin typeface="Libre Franklin Thin"/>
              <a:ea typeface="Libre Franklin Thin"/>
              <a:cs typeface="Libre Franklin Thin"/>
              <a:sym typeface="Libre Franklin Thin"/>
            </a:endParaRPr>
          </a:p>
          <a:p>
            <a:pPr marL="0" marR="0" lvl="0" indent="0" algn="ct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Instagram Fans</a:t>
            </a:r>
            <a:endParaRPr sz="4800" b="1" i="0" u="none" strike="noStrike" cap="none">
              <a:solidFill>
                <a:schemeClr val="accent3"/>
              </a:solidFill>
              <a:latin typeface="Libre Franklin"/>
              <a:ea typeface="Libre Franklin"/>
              <a:cs typeface="Libre Franklin"/>
              <a:sym typeface="Libre Franklin"/>
            </a:endParaRPr>
          </a:p>
        </p:txBody>
      </p:sp>
      <p:sp>
        <p:nvSpPr>
          <p:cNvPr id="120" name="Google Shape;120;g11dc648b5a4_0_245"/>
          <p:cNvSpPr txBox="1"/>
          <p:nvPr/>
        </p:nvSpPr>
        <p:spPr>
          <a:xfrm>
            <a:off x="7948067" y="8229163"/>
            <a:ext cx="3661500" cy="2952000"/>
          </a:xfrm>
          <a:prstGeom prst="rect">
            <a:avLst/>
          </a:prstGeom>
          <a:noFill/>
          <a:ln>
            <a:noFill/>
          </a:ln>
        </p:spPr>
        <p:txBody>
          <a:bodyPr spcFirstLastPara="1" wrap="square" lIns="243800" tIns="243800" rIns="243800" bIns="243800" anchor="t" anchorCtr="0">
            <a:noAutofit/>
          </a:bodyPr>
          <a:lstStyle/>
          <a:p>
            <a:pPr marL="0" marR="0" lvl="0" indent="0" algn="ctr" rtl="0">
              <a:lnSpc>
                <a:spcPct val="100000"/>
              </a:lnSpc>
              <a:spcBef>
                <a:spcPts val="0"/>
              </a:spcBef>
              <a:spcAft>
                <a:spcPts val="0"/>
              </a:spcAft>
              <a:buClr>
                <a:srgbClr val="4FE4E7"/>
              </a:buClr>
              <a:buSzPts val="4800"/>
              <a:buFont typeface="Libre Franklin"/>
              <a:buNone/>
            </a:pPr>
            <a:r>
              <a:rPr lang="en-US" sz="4800" b="1" i="0" u="none" strike="noStrike" cap="none">
                <a:solidFill>
                  <a:schemeClr val="accent2"/>
                </a:solidFill>
                <a:latin typeface="Libre Franklin"/>
                <a:ea typeface="Libre Franklin"/>
                <a:cs typeface="Libre Franklin"/>
                <a:sym typeface="Libre Franklin"/>
              </a:rPr>
              <a:t>225,000+</a:t>
            </a:r>
            <a:endParaRPr sz="13300" b="0" i="0" u="none" strike="noStrike" cap="none">
              <a:solidFill>
                <a:schemeClr val="accent2"/>
              </a:solidFill>
              <a:latin typeface="Libre Franklin Thin"/>
              <a:ea typeface="Libre Franklin Thin"/>
              <a:cs typeface="Libre Franklin Thin"/>
              <a:sym typeface="Libre Franklin Thin"/>
            </a:endParaRPr>
          </a:p>
          <a:p>
            <a:pPr marL="0" marR="0" lvl="0" indent="0" algn="ct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Pedestrians Downtown over  the three weeks for stationary Parade</a:t>
            </a:r>
            <a:endParaRPr sz="3200" b="0" i="0" u="none" strike="noStrike" cap="none">
              <a:solidFill>
                <a:schemeClr val="dk2"/>
              </a:solidFill>
              <a:latin typeface="Libre Franklin Thin"/>
              <a:ea typeface="Libre Franklin Thin"/>
              <a:cs typeface="Libre Franklin Thin"/>
              <a:sym typeface="Libre Franklin Thin"/>
            </a:endParaRPr>
          </a:p>
        </p:txBody>
      </p:sp>
      <p:pic>
        <p:nvPicPr>
          <p:cNvPr id="121" name="Google Shape;121;g11dc648b5a4_0_245" descr="A picture containing text, book&#10;&#10;Description automatically generated"/>
          <p:cNvPicPr preferRelativeResize="0"/>
          <p:nvPr/>
        </p:nvPicPr>
        <p:blipFill rotWithShape="1">
          <a:blip r:embed="rId5">
            <a:alphaModFix/>
          </a:blip>
          <a:srcRect/>
          <a:stretch/>
        </p:blipFill>
        <p:spPr>
          <a:xfrm>
            <a:off x="741200" y="263133"/>
            <a:ext cx="3664735" cy="3664735"/>
          </a:xfrm>
          <a:prstGeom prst="rect">
            <a:avLst/>
          </a:prstGeom>
          <a:noFill/>
          <a:ln>
            <a:noFill/>
          </a:ln>
        </p:spPr>
      </p:pic>
      <p:sp>
        <p:nvSpPr>
          <p:cNvPr id="122" name="Google Shape;122;g11dc648b5a4_0_245"/>
          <p:cNvSpPr/>
          <p:nvPr/>
        </p:nvSpPr>
        <p:spPr>
          <a:xfrm>
            <a:off x="11886933" y="7806008"/>
            <a:ext cx="8160900" cy="2952000"/>
          </a:xfrm>
          <a:prstGeom prst="rect">
            <a:avLst/>
          </a:prstGeom>
          <a:noFill/>
          <a:ln w="28575" cap="flat" cmpd="sng">
            <a:solidFill>
              <a:srgbClr val="599DF9"/>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3300"/>
              <a:buFont typeface="Helvetica Neue Light"/>
              <a:buNone/>
            </a:pPr>
            <a:endParaRPr sz="13300" b="0" i="0" u="none" strike="noStrike" cap="none">
              <a:solidFill>
                <a:srgbClr val="000000"/>
              </a:solidFill>
              <a:latin typeface="Helvetica Neue Light"/>
              <a:ea typeface="Helvetica Neue Light"/>
              <a:cs typeface="Helvetica Neue Light"/>
              <a:sym typeface="Helvetica Neue Light"/>
            </a:endParaRPr>
          </a:p>
        </p:txBody>
      </p:sp>
      <p:pic>
        <p:nvPicPr>
          <p:cNvPr id="123" name="Google Shape;123;g11dc648b5a4_0_245"/>
          <p:cNvPicPr preferRelativeResize="0"/>
          <p:nvPr/>
        </p:nvPicPr>
        <p:blipFill rotWithShape="1">
          <a:blip r:embed="rId6">
            <a:alphaModFix/>
          </a:blip>
          <a:srcRect/>
          <a:stretch/>
        </p:blipFill>
        <p:spPr>
          <a:xfrm>
            <a:off x="12192942" y="7901463"/>
            <a:ext cx="2481135" cy="2431273"/>
          </a:xfrm>
          <a:prstGeom prst="rect">
            <a:avLst/>
          </a:prstGeom>
          <a:noFill/>
          <a:ln>
            <a:noFill/>
          </a:ln>
        </p:spPr>
      </p:pic>
      <p:sp>
        <p:nvSpPr>
          <p:cNvPr id="124" name="Google Shape;124;g11dc648b5a4_0_245"/>
          <p:cNvSpPr txBox="1"/>
          <p:nvPr/>
        </p:nvSpPr>
        <p:spPr>
          <a:xfrm>
            <a:off x="14674067" y="8121891"/>
            <a:ext cx="5101500" cy="2559900"/>
          </a:xfrm>
          <a:prstGeom prst="rect">
            <a:avLst/>
          </a:prstGeom>
          <a:noFill/>
          <a:ln>
            <a:noFill/>
          </a:ln>
        </p:spPr>
        <p:txBody>
          <a:bodyPr spcFirstLastPara="1" wrap="square" lIns="243800" tIns="243800" rIns="243800" bIns="243800" anchor="t" anchorCtr="0">
            <a:noAutofit/>
          </a:bodyPr>
          <a:lstStyle/>
          <a:p>
            <a:pPr marL="0" marR="0" lvl="0" indent="0" algn="r" rtl="0">
              <a:lnSpc>
                <a:spcPct val="100000"/>
              </a:lnSpc>
              <a:spcBef>
                <a:spcPts val="0"/>
              </a:spcBef>
              <a:spcAft>
                <a:spcPts val="0"/>
              </a:spcAft>
              <a:buClr>
                <a:srgbClr val="4FE4E7"/>
              </a:buClr>
              <a:buSzPts val="4800"/>
              <a:buFont typeface="Libre Franklin"/>
              <a:buNone/>
            </a:pPr>
            <a:r>
              <a:rPr lang="en-US" sz="4800" b="1" i="0" u="none" strike="noStrike" cap="none">
                <a:solidFill>
                  <a:srgbClr val="406BDD"/>
                </a:solidFill>
                <a:latin typeface="Libre Franklin"/>
                <a:ea typeface="Libre Franklin"/>
                <a:cs typeface="Libre Franklin"/>
                <a:sym typeface="Libre Franklin"/>
              </a:rPr>
              <a:t>55,000+</a:t>
            </a:r>
            <a:endParaRPr sz="13300" b="0" i="0" u="none" strike="noStrike" cap="none">
              <a:solidFill>
                <a:srgbClr val="406BDD"/>
              </a:solidFill>
              <a:latin typeface="Libre Franklin Thin"/>
              <a:ea typeface="Libre Franklin Thin"/>
              <a:cs typeface="Libre Franklin Thin"/>
              <a:sym typeface="Libre Franklin Thin"/>
            </a:endParaRPr>
          </a:p>
          <a:p>
            <a:pPr marL="0" marR="0" lvl="0" indent="0" algn="r" rtl="0">
              <a:lnSpc>
                <a:spcPct val="100000"/>
              </a:lnSpc>
              <a:spcBef>
                <a:spcPts val="0"/>
              </a:spcBef>
              <a:spcAft>
                <a:spcPts val="0"/>
              </a:spcAft>
              <a:buClr>
                <a:srgbClr val="172159"/>
              </a:buClr>
              <a:buSzPts val="3200"/>
              <a:buFont typeface="Libre Franklin Thin"/>
              <a:buNone/>
            </a:pPr>
            <a:r>
              <a:rPr lang="en-US" sz="3200" b="0" i="0" u="none" strike="noStrike" cap="none">
                <a:solidFill>
                  <a:srgbClr val="172159"/>
                </a:solidFill>
                <a:latin typeface="Libre Franklin Thin"/>
                <a:ea typeface="Libre Franklin Thin"/>
                <a:cs typeface="Libre Franklin Thin"/>
                <a:sym typeface="Libre Franklin Thin"/>
              </a:rPr>
              <a:t>Impressions on Spanish Social Ad</a:t>
            </a:r>
            <a:endParaRPr sz="3200" b="0" i="0" u="none" strike="noStrike" cap="none">
              <a:solidFill>
                <a:srgbClr val="172159"/>
              </a:solidFill>
              <a:latin typeface="Libre Franklin Thin"/>
              <a:ea typeface="Libre Franklin Thin"/>
              <a:cs typeface="Libre Franklin Thin"/>
              <a:sym typeface="Libre Franklin Thin"/>
            </a:endParaRPr>
          </a:p>
        </p:txBody>
      </p:sp>
      <p:sp>
        <p:nvSpPr>
          <p:cNvPr id="125" name="Google Shape;125;g11dc648b5a4_0_245"/>
          <p:cNvSpPr/>
          <p:nvPr/>
        </p:nvSpPr>
        <p:spPr>
          <a:xfrm>
            <a:off x="11886925" y="4828508"/>
            <a:ext cx="8160900" cy="2952000"/>
          </a:xfrm>
          <a:prstGeom prst="rect">
            <a:avLst/>
          </a:prstGeom>
          <a:noFill/>
          <a:ln w="28575" cap="flat" cmpd="sng">
            <a:solidFill>
              <a:srgbClr val="599DF9"/>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3300"/>
              <a:buFont typeface="Helvetica Neue Light"/>
              <a:buNone/>
            </a:pPr>
            <a:endParaRPr sz="13300" b="0" i="0" u="none" strike="noStrike" cap="none">
              <a:solidFill>
                <a:srgbClr val="000000"/>
              </a:solidFill>
              <a:latin typeface="Helvetica Neue Light"/>
              <a:ea typeface="Helvetica Neue Light"/>
              <a:cs typeface="Helvetica Neue Light"/>
              <a:sym typeface="Helvetica Neue Light"/>
            </a:endParaRPr>
          </a:p>
        </p:txBody>
      </p:sp>
      <p:sp>
        <p:nvSpPr>
          <p:cNvPr id="126" name="Google Shape;126;g11dc648b5a4_0_245"/>
          <p:cNvSpPr txBox="1"/>
          <p:nvPr/>
        </p:nvSpPr>
        <p:spPr>
          <a:xfrm>
            <a:off x="14922775" y="5119896"/>
            <a:ext cx="4604100" cy="2304900"/>
          </a:xfrm>
          <a:prstGeom prst="rect">
            <a:avLst/>
          </a:prstGeom>
          <a:noFill/>
          <a:ln>
            <a:noFill/>
          </a:ln>
        </p:spPr>
        <p:txBody>
          <a:bodyPr spcFirstLastPara="1" wrap="square" lIns="243800" tIns="243800" rIns="243800" bIns="243800" anchor="t" anchorCtr="0">
            <a:noAutofit/>
          </a:bodyPr>
          <a:lstStyle/>
          <a:p>
            <a:pPr marL="0" marR="0" lvl="0" indent="0" algn="r" rtl="0">
              <a:lnSpc>
                <a:spcPct val="100000"/>
              </a:lnSpc>
              <a:spcBef>
                <a:spcPts val="0"/>
              </a:spcBef>
              <a:spcAft>
                <a:spcPts val="0"/>
              </a:spcAft>
              <a:buClr>
                <a:srgbClr val="4FE4E7"/>
              </a:buClr>
              <a:buSzPts val="4800"/>
              <a:buFont typeface="Montserrat"/>
              <a:buNone/>
            </a:pPr>
            <a:r>
              <a:rPr lang="en-US" sz="4800" b="1" i="0" u="none" strike="noStrike" cap="none">
                <a:solidFill>
                  <a:srgbClr val="406BDD"/>
                </a:solidFill>
                <a:latin typeface="Montserrat"/>
                <a:ea typeface="Montserrat"/>
                <a:cs typeface="Montserrat"/>
                <a:sym typeface="Montserrat"/>
              </a:rPr>
              <a:t>76,000+</a:t>
            </a:r>
            <a:r>
              <a:rPr lang="en-US" sz="4800" b="0" i="0" u="none" strike="noStrike" cap="none">
                <a:solidFill>
                  <a:srgbClr val="406BDD"/>
                </a:solidFill>
                <a:latin typeface="Montserrat"/>
                <a:ea typeface="Montserrat"/>
                <a:cs typeface="Montserrat"/>
                <a:sym typeface="Montserrat"/>
              </a:rPr>
              <a:t> </a:t>
            </a:r>
            <a:endParaRPr sz="4800" b="0" i="0" u="none" strike="noStrike" cap="none">
              <a:solidFill>
                <a:srgbClr val="406BDD"/>
              </a:solidFill>
              <a:latin typeface="Montserrat"/>
              <a:ea typeface="Montserrat"/>
              <a:cs typeface="Montserrat"/>
              <a:sym typeface="Montserrat"/>
            </a:endParaRPr>
          </a:p>
          <a:p>
            <a:pPr marL="0" marR="0" lvl="0" indent="0" algn="r" rtl="0">
              <a:lnSpc>
                <a:spcPct val="100000"/>
              </a:lnSpc>
              <a:spcBef>
                <a:spcPts val="0"/>
              </a:spcBef>
              <a:spcAft>
                <a:spcPts val="0"/>
              </a:spcAft>
              <a:buClr>
                <a:srgbClr val="172159"/>
              </a:buClr>
              <a:buSzPts val="3200"/>
              <a:buFont typeface="Libre Franklin Thin"/>
              <a:buNone/>
            </a:pPr>
            <a:r>
              <a:rPr lang="en-US" sz="3200" b="0" i="0" u="none" strike="noStrike" cap="none">
                <a:solidFill>
                  <a:srgbClr val="172159"/>
                </a:solidFill>
                <a:latin typeface="Libre Franklin Thin"/>
                <a:ea typeface="Libre Franklin Thin"/>
                <a:cs typeface="Libre Franklin Thin"/>
                <a:sym typeface="Libre Franklin Thin"/>
              </a:rPr>
              <a:t>Impressions on English Social Ad</a:t>
            </a:r>
            <a:endParaRPr sz="1300" b="0" i="0" u="none" strike="noStrike" cap="none">
              <a:solidFill>
                <a:srgbClr val="000000"/>
              </a:solidFill>
              <a:latin typeface="Arial"/>
              <a:ea typeface="Arial"/>
              <a:cs typeface="Arial"/>
              <a:sym typeface="Arial"/>
            </a:endParaRPr>
          </a:p>
        </p:txBody>
      </p:sp>
      <p:pic>
        <p:nvPicPr>
          <p:cNvPr id="127" name="Google Shape;127;g11dc648b5a4_0_245"/>
          <p:cNvPicPr preferRelativeResize="0"/>
          <p:nvPr/>
        </p:nvPicPr>
        <p:blipFill rotWithShape="1">
          <a:blip r:embed="rId7">
            <a:alphaModFix/>
          </a:blip>
          <a:srcRect/>
          <a:stretch/>
        </p:blipFill>
        <p:spPr>
          <a:xfrm>
            <a:off x="12324084" y="5098133"/>
            <a:ext cx="2481116" cy="230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1dc648b5a4_0_66"/>
          <p:cNvSpPr/>
          <p:nvPr/>
        </p:nvSpPr>
        <p:spPr>
          <a:xfrm>
            <a:off x="0" y="-27400"/>
            <a:ext cx="5388900" cy="13716000"/>
          </a:xfrm>
          <a:prstGeom prst="rect">
            <a:avLst/>
          </a:prstGeom>
          <a:solidFill>
            <a:schemeClr val="accen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133" name="Google Shape;133;g11dc648b5a4_0_66"/>
          <p:cNvSpPr txBox="1"/>
          <p:nvPr/>
        </p:nvSpPr>
        <p:spPr>
          <a:xfrm>
            <a:off x="6165533" y="599267"/>
            <a:ext cx="13755900" cy="2059200"/>
          </a:xfrm>
          <a:prstGeom prst="rect">
            <a:avLst/>
          </a:prstGeom>
          <a:noFill/>
          <a:ln>
            <a:noFill/>
          </a:ln>
        </p:spPr>
        <p:txBody>
          <a:bodyPr spcFirstLastPara="1" wrap="square" lIns="243800" tIns="243800" rIns="243800" bIns="243800" anchor="t" anchorCtr="0">
            <a:noAutofit/>
          </a:bodyPr>
          <a:lstStyle/>
          <a:p>
            <a:pPr marL="0" marR="0" lvl="0" indent="0" algn="l" rtl="0">
              <a:lnSpc>
                <a:spcPct val="100000"/>
              </a:lnSpc>
              <a:spcBef>
                <a:spcPts val="0"/>
              </a:spcBef>
              <a:spcAft>
                <a:spcPts val="0"/>
              </a:spcAft>
              <a:buClr>
                <a:schemeClr val="dk1"/>
              </a:buClr>
              <a:buSzPts val="2900"/>
              <a:buFont typeface="Arial"/>
              <a:buNone/>
            </a:pPr>
            <a:r>
              <a:rPr lang="en-US" sz="4800" b="1" i="0" u="none" strike="noStrike" cap="none">
                <a:solidFill>
                  <a:srgbClr val="172159"/>
                </a:solidFill>
                <a:latin typeface="Libre Franklin"/>
                <a:ea typeface="Libre Franklin"/>
                <a:cs typeface="Libre Franklin"/>
                <a:sym typeface="Libre Franklin"/>
              </a:rPr>
              <a:t>Who are our visitors and where did they come from?</a:t>
            </a:r>
            <a:endParaRPr sz="4800" b="1" i="0" u="none" strike="noStrike" cap="none">
              <a:solidFill>
                <a:schemeClr val="lt1"/>
              </a:solidFill>
              <a:latin typeface="Libre Franklin"/>
              <a:ea typeface="Libre Franklin"/>
              <a:cs typeface="Libre Franklin"/>
              <a:sym typeface="Libre Franklin"/>
            </a:endParaRPr>
          </a:p>
        </p:txBody>
      </p:sp>
      <p:sp>
        <p:nvSpPr>
          <p:cNvPr id="134" name="Google Shape;134;g11dc648b5a4_0_66"/>
          <p:cNvSpPr/>
          <p:nvPr/>
        </p:nvSpPr>
        <p:spPr>
          <a:xfrm>
            <a:off x="0" y="-27403"/>
            <a:ext cx="5388900" cy="13743300"/>
          </a:xfrm>
          <a:prstGeom prst="rect">
            <a:avLst/>
          </a:prstGeom>
          <a:solidFill>
            <a:schemeClr val="accen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pic>
        <p:nvPicPr>
          <p:cNvPr id="135" name="Google Shape;135;g11dc648b5a4_0_66"/>
          <p:cNvPicPr preferRelativeResize="0"/>
          <p:nvPr/>
        </p:nvPicPr>
        <p:blipFill rotWithShape="1">
          <a:blip r:embed="rId3">
            <a:alphaModFix/>
          </a:blip>
          <a:srcRect/>
          <a:stretch/>
        </p:blipFill>
        <p:spPr>
          <a:xfrm>
            <a:off x="741200" y="11497533"/>
            <a:ext cx="1476333" cy="1476333"/>
          </a:xfrm>
          <a:prstGeom prst="rect">
            <a:avLst/>
          </a:prstGeom>
          <a:noFill/>
          <a:ln>
            <a:noFill/>
          </a:ln>
        </p:spPr>
      </p:pic>
      <p:pic>
        <p:nvPicPr>
          <p:cNvPr id="136" name="Google Shape;136;g11dc648b5a4_0_66"/>
          <p:cNvPicPr preferRelativeResize="0"/>
          <p:nvPr/>
        </p:nvPicPr>
        <p:blipFill rotWithShape="1">
          <a:blip r:embed="rId4">
            <a:alphaModFix/>
          </a:blip>
          <a:srcRect/>
          <a:stretch/>
        </p:blipFill>
        <p:spPr>
          <a:xfrm>
            <a:off x="5388797" y="3172635"/>
            <a:ext cx="13229994" cy="6487182"/>
          </a:xfrm>
          <a:prstGeom prst="rect">
            <a:avLst/>
          </a:prstGeom>
          <a:noFill/>
          <a:ln>
            <a:noFill/>
          </a:ln>
        </p:spPr>
      </p:pic>
      <p:pic>
        <p:nvPicPr>
          <p:cNvPr id="137" name="Google Shape;137;g11dc648b5a4_0_66"/>
          <p:cNvPicPr preferRelativeResize="0"/>
          <p:nvPr/>
        </p:nvPicPr>
        <p:blipFill rotWithShape="1">
          <a:blip r:embed="rId5">
            <a:alphaModFix/>
          </a:blip>
          <a:srcRect/>
          <a:stretch/>
        </p:blipFill>
        <p:spPr>
          <a:xfrm>
            <a:off x="18618789" y="3160520"/>
            <a:ext cx="5388799" cy="5675791"/>
          </a:xfrm>
          <a:prstGeom prst="rect">
            <a:avLst/>
          </a:prstGeom>
          <a:noFill/>
          <a:ln>
            <a:noFill/>
          </a:ln>
        </p:spPr>
      </p:pic>
      <p:sp>
        <p:nvSpPr>
          <p:cNvPr id="138" name="Google Shape;138;g11dc648b5a4_0_66"/>
          <p:cNvSpPr txBox="1"/>
          <p:nvPr/>
        </p:nvSpPr>
        <p:spPr>
          <a:xfrm>
            <a:off x="17044171" y="8647733"/>
            <a:ext cx="7446300" cy="2524200"/>
          </a:xfrm>
          <a:prstGeom prst="rect">
            <a:avLst/>
          </a:prstGeom>
          <a:noFill/>
          <a:ln>
            <a:noFill/>
          </a:ln>
        </p:spPr>
        <p:txBody>
          <a:bodyPr spcFirstLastPara="1" wrap="square" lIns="243800" tIns="121875" rIns="243800" bIns="121875" anchor="t" anchorCtr="0">
            <a:spAutoFit/>
          </a:bodyPr>
          <a:lstStyle/>
          <a:p>
            <a:pPr marL="0" marR="0" lvl="0" indent="0" algn="ctr" rtl="0">
              <a:lnSpc>
                <a:spcPct val="100000"/>
              </a:lnSpc>
              <a:spcBef>
                <a:spcPts val="0"/>
              </a:spcBef>
              <a:spcAft>
                <a:spcPts val="0"/>
              </a:spcAft>
              <a:buNone/>
            </a:pPr>
            <a:r>
              <a:rPr lang="en-US" sz="3700" b="1" i="0" u="none" strike="noStrike" cap="none">
                <a:solidFill>
                  <a:srgbClr val="172159"/>
                </a:solidFill>
                <a:latin typeface="Arial"/>
                <a:ea typeface="Arial"/>
                <a:cs typeface="Arial"/>
                <a:sym typeface="Arial"/>
              </a:rPr>
              <a:t>Racial Composition </a:t>
            </a:r>
            <a:endParaRPr sz="3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700" b="1" i="0" u="none" strike="noStrike" cap="none">
                <a:solidFill>
                  <a:srgbClr val="172159"/>
                </a:solidFill>
                <a:latin typeface="Arial"/>
                <a:ea typeface="Arial"/>
                <a:cs typeface="Arial"/>
                <a:sym typeface="Arial"/>
              </a:rPr>
              <a:t>of Visitors (Est)</a:t>
            </a:r>
            <a:r>
              <a:rPr lang="en-US" sz="3700" b="0" i="0" u="none" strike="noStrike" cap="none">
                <a:solidFill>
                  <a:srgbClr val="172159"/>
                </a:solidFill>
                <a:latin typeface="Arial"/>
                <a:ea typeface="Arial"/>
                <a:cs typeface="Arial"/>
                <a:sym typeface="Arial"/>
              </a:rPr>
              <a:t>​</a:t>
            </a:r>
            <a:endParaRPr sz="3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US" sz="3700" b="0" i="0" u="none" strike="noStrike" cap="none">
                <a:solidFill>
                  <a:srgbClr val="000000"/>
                </a:solidFill>
                <a:latin typeface="Arial"/>
                <a:ea typeface="Arial"/>
                <a:cs typeface="Arial"/>
                <a:sym typeface="Arial"/>
              </a:rPr>
            </a:br>
            <a:endParaRPr sz="3700" b="0" i="0" u="none" strike="noStrike" cap="none">
              <a:solidFill>
                <a:srgbClr val="000000"/>
              </a:solidFill>
              <a:latin typeface="Arial"/>
              <a:ea typeface="Arial"/>
              <a:cs typeface="Arial"/>
              <a:sym typeface="Arial"/>
            </a:endParaRPr>
          </a:p>
        </p:txBody>
      </p:sp>
      <p:pic>
        <p:nvPicPr>
          <p:cNvPr id="139" name="Google Shape;139;g11dc648b5a4_0_66" descr="A picture containing text, book&#10;&#10;Description automatically generated"/>
          <p:cNvPicPr preferRelativeResize="0"/>
          <p:nvPr/>
        </p:nvPicPr>
        <p:blipFill rotWithShape="1">
          <a:blip r:embed="rId6">
            <a:alphaModFix/>
          </a:blip>
          <a:srcRect/>
          <a:stretch/>
        </p:blipFill>
        <p:spPr>
          <a:xfrm>
            <a:off x="741200" y="263133"/>
            <a:ext cx="3664735" cy="36647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1dc648b5a4_0_122"/>
          <p:cNvSpPr/>
          <p:nvPr/>
        </p:nvSpPr>
        <p:spPr>
          <a:xfrm>
            <a:off x="15060200" y="3118723"/>
            <a:ext cx="8160900" cy="2952000"/>
          </a:xfrm>
          <a:prstGeom prst="rect">
            <a:avLst/>
          </a:prstGeom>
          <a:noFill/>
          <a:ln w="28575" cap="flat" cmpd="sng">
            <a:solidFill>
              <a:schemeClr val="accent3"/>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145" name="Google Shape;145;g11dc648b5a4_0_122"/>
          <p:cNvSpPr/>
          <p:nvPr/>
        </p:nvSpPr>
        <p:spPr>
          <a:xfrm>
            <a:off x="15059867" y="6070333"/>
            <a:ext cx="8160900" cy="2671200"/>
          </a:xfrm>
          <a:prstGeom prst="rect">
            <a:avLst/>
          </a:prstGeom>
          <a:noFill/>
          <a:ln w="28575" cap="flat" cmpd="sng">
            <a:solidFill>
              <a:schemeClr val="accent3"/>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146" name="Google Shape;146;g11dc648b5a4_0_122"/>
          <p:cNvSpPr txBox="1"/>
          <p:nvPr/>
        </p:nvSpPr>
        <p:spPr>
          <a:xfrm>
            <a:off x="17803200" y="3382267"/>
            <a:ext cx="5101500" cy="1859100"/>
          </a:xfrm>
          <a:prstGeom prst="rect">
            <a:avLst/>
          </a:prstGeom>
          <a:noFill/>
          <a:ln>
            <a:noFill/>
          </a:ln>
        </p:spPr>
        <p:txBody>
          <a:bodyPr spcFirstLastPara="1" wrap="square" lIns="243800" tIns="243800" rIns="243800" bIns="2438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accent3"/>
                </a:solidFill>
                <a:latin typeface="Libre Franklin"/>
                <a:ea typeface="Libre Franklin"/>
                <a:cs typeface="Libre Franklin"/>
                <a:sym typeface="Libre Franklin"/>
              </a:rPr>
              <a:t>139,866</a:t>
            </a:r>
            <a:endParaRPr sz="4800" b="1" i="0" u="none" strike="noStrike" cap="none">
              <a:solidFill>
                <a:schemeClr val="accent3"/>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2"/>
                </a:solidFill>
                <a:latin typeface="Libre Franklin Thin"/>
                <a:ea typeface="Libre Franklin Thin"/>
                <a:cs typeface="Libre Franklin Thin"/>
                <a:sym typeface="Libre Franklin Thin"/>
              </a:rPr>
              <a:t>Total telecast viewers</a:t>
            </a:r>
            <a:endParaRPr sz="3200" b="0" i="0" u="none" strike="noStrike" cap="none">
              <a:solidFill>
                <a:schemeClr val="dk2"/>
              </a:solidFill>
              <a:latin typeface="Libre Franklin Thin"/>
              <a:ea typeface="Libre Franklin Thin"/>
              <a:cs typeface="Libre Franklin Thin"/>
              <a:sym typeface="Libre Franklin Thin"/>
            </a:endParaRPr>
          </a:p>
        </p:txBody>
      </p:sp>
      <p:sp>
        <p:nvSpPr>
          <p:cNvPr id="147" name="Google Shape;147;g11dc648b5a4_0_122"/>
          <p:cNvSpPr/>
          <p:nvPr/>
        </p:nvSpPr>
        <p:spPr>
          <a:xfrm>
            <a:off x="0" y="-27400"/>
            <a:ext cx="5388900" cy="13743300"/>
          </a:xfrm>
          <a:prstGeom prst="rect">
            <a:avLst/>
          </a:prstGeom>
          <a:solidFill>
            <a:schemeClr val="accen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148" name="Google Shape;148;g11dc648b5a4_0_122"/>
          <p:cNvSpPr txBox="1"/>
          <p:nvPr/>
        </p:nvSpPr>
        <p:spPr>
          <a:xfrm>
            <a:off x="7903133" y="1769933"/>
            <a:ext cx="5101500" cy="1348800"/>
          </a:xfrm>
          <a:prstGeom prst="rect">
            <a:avLst/>
          </a:prstGeom>
          <a:noFill/>
          <a:ln>
            <a:noFill/>
          </a:ln>
        </p:spPr>
        <p:txBody>
          <a:bodyPr spcFirstLastPara="1" wrap="square" lIns="243800" tIns="243800" rIns="243800" bIns="2438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000000"/>
                </a:solidFill>
                <a:latin typeface="Libre Franklin"/>
                <a:ea typeface="Libre Franklin"/>
                <a:cs typeface="Libre Franklin"/>
                <a:sym typeface="Libre Franklin"/>
              </a:rPr>
              <a:t>Dec. 4 Telecast</a:t>
            </a:r>
            <a:endParaRPr sz="4800" b="1" i="0" u="none" strike="noStrike" cap="none">
              <a:solidFill>
                <a:srgbClr val="000000"/>
              </a:solidFill>
              <a:latin typeface="Libre Franklin"/>
              <a:ea typeface="Libre Franklin"/>
              <a:cs typeface="Libre Franklin"/>
              <a:sym typeface="Libre Franklin"/>
            </a:endParaRPr>
          </a:p>
        </p:txBody>
      </p:sp>
      <p:pic>
        <p:nvPicPr>
          <p:cNvPr id="149" name="Google Shape;149;g11dc648b5a4_0_122"/>
          <p:cNvPicPr preferRelativeResize="0"/>
          <p:nvPr/>
        </p:nvPicPr>
        <p:blipFill rotWithShape="1">
          <a:blip r:embed="rId3">
            <a:alphaModFix/>
          </a:blip>
          <a:srcRect/>
          <a:stretch/>
        </p:blipFill>
        <p:spPr>
          <a:xfrm>
            <a:off x="741200" y="11497533"/>
            <a:ext cx="1476333" cy="1476333"/>
          </a:xfrm>
          <a:prstGeom prst="rect">
            <a:avLst/>
          </a:prstGeom>
          <a:noFill/>
          <a:ln>
            <a:noFill/>
          </a:ln>
        </p:spPr>
      </p:pic>
      <p:cxnSp>
        <p:nvCxnSpPr>
          <p:cNvPr id="150" name="Google Shape;150;g11dc648b5a4_0_122"/>
          <p:cNvCxnSpPr/>
          <p:nvPr/>
        </p:nvCxnSpPr>
        <p:spPr>
          <a:xfrm>
            <a:off x="6509800" y="4242797"/>
            <a:ext cx="0" cy="3864900"/>
          </a:xfrm>
          <a:prstGeom prst="straightConnector1">
            <a:avLst/>
          </a:prstGeom>
          <a:noFill/>
          <a:ln w="28575" cap="flat" cmpd="sng">
            <a:solidFill>
              <a:schemeClr val="accent3"/>
            </a:solidFill>
            <a:prstDash val="solid"/>
            <a:round/>
            <a:headEnd type="none" w="sm" len="sm"/>
            <a:tailEnd type="none" w="sm" len="sm"/>
          </a:ln>
        </p:spPr>
      </p:cxnSp>
      <p:sp>
        <p:nvSpPr>
          <p:cNvPr id="151" name="Google Shape;151;g11dc648b5a4_0_122"/>
          <p:cNvSpPr txBox="1"/>
          <p:nvPr/>
        </p:nvSpPr>
        <p:spPr>
          <a:xfrm>
            <a:off x="6949000" y="3789000"/>
            <a:ext cx="7359900" cy="8348700"/>
          </a:xfrm>
          <a:prstGeom prst="rect">
            <a:avLst/>
          </a:prstGeom>
          <a:noFill/>
          <a:ln>
            <a:noFill/>
          </a:ln>
        </p:spPr>
        <p:txBody>
          <a:bodyPr spcFirstLastPara="1" wrap="square" lIns="243800" tIns="243800" rIns="243800" bIns="243800" anchor="t" anchorCtr="0">
            <a:noAutofit/>
          </a:bodyPr>
          <a:lstStyle/>
          <a:p>
            <a:pPr marL="0" marR="0" lvl="0" indent="0" algn="l" rtl="0">
              <a:lnSpc>
                <a:spcPct val="100000"/>
              </a:lnSpc>
              <a:spcBef>
                <a:spcPts val="0"/>
              </a:spcBef>
              <a:spcAft>
                <a:spcPts val="0"/>
              </a:spcAft>
              <a:buClr>
                <a:srgbClr val="000000"/>
              </a:buClr>
              <a:buSzPts val="4300"/>
              <a:buFont typeface="Arial"/>
              <a:buNone/>
            </a:pPr>
            <a:r>
              <a:rPr lang="en-US" sz="4300" b="0" i="0" u="none" strike="noStrike" cap="none">
                <a:solidFill>
                  <a:srgbClr val="030303"/>
                </a:solidFill>
                <a:latin typeface="Roboto"/>
                <a:ea typeface="Roboto"/>
                <a:cs typeface="Roboto"/>
                <a:sym typeface="Roboto"/>
              </a:rPr>
              <a:t>Colorado's biggest holiday parade is returned to the Mile High City. The 47th annual 9NEWS Parade of Lights brought sparkling lights, marching bands, giant balloons and colorful floats to the streets of Downtown Denver on Saturday, Dec. 4.</a:t>
            </a:r>
            <a:endParaRPr sz="3700" b="0" i="0" u="none" strike="noStrike" cap="none">
              <a:solidFill>
                <a:srgbClr val="000000"/>
              </a:solidFill>
              <a:latin typeface="Arial"/>
              <a:ea typeface="Arial"/>
              <a:cs typeface="Arial"/>
              <a:sym typeface="Arial"/>
            </a:endParaRPr>
          </a:p>
        </p:txBody>
      </p:sp>
      <p:sp>
        <p:nvSpPr>
          <p:cNvPr id="152" name="Google Shape;152;g11dc648b5a4_0_122"/>
          <p:cNvSpPr txBox="1"/>
          <p:nvPr/>
        </p:nvSpPr>
        <p:spPr>
          <a:xfrm>
            <a:off x="17721867" y="6253733"/>
            <a:ext cx="5101500" cy="2304900"/>
          </a:xfrm>
          <a:prstGeom prst="rect">
            <a:avLst/>
          </a:prstGeom>
          <a:noFill/>
          <a:ln>
            <a:noFill/>
          </a:ln>
        </p:spPr>
        <p:txBody>
          <a:bodyPr spcFirstLastPara="1" wrap="square" lIns="243800" tIns="243800" rIns="243800" bIns="2438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accent3"/>
                </a:solidFill>
                <a:latin typeface="Libre Franklin"/>
                <a:ea typeface="Libre Franklin"/>
                <a:cs typeface="Libre Franklin"/>
                <a:sym typeface="Libre Franklin"/>
              </a:rPr>
              <a:t>24,929 </a:t>
            </a:r>
            <a:endParaRPr sz="4800" b="1" i="0" u="none" strike="noStrike" cap="none">
              <a:solidFill>
                <a:schemeClr val="accent3"/>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2"/>
                </a:solidFill>
                <a:latin typeface="Libre Franklin Thin"/>
                <a:ea typeface="Libre Franklin Thin"/>
                <a:cs typeface="Libre Franklin Thin"/>
                <a:sym typeface="Libre Franklin Thin"/>
              </a:rPr>
              <a:t>Live and on-demand for site and YouTube</a:t>
            </a:r>
            <a:endParaRPr sz="3700" b="0" i="0" u="none" strike="noStrike" cap="none">
              <a:solidFill>
                <a:schemeClr val="dk2"/>
              </a:solidFill>
              <a:latin typeface="Libre Franklin Thin"/>
              <a:ea typeface="Libre Franklin Thin"/>
              <a:cs typeface="Libre Franklin Thin"/>
              <a:sym typeface="Libre Franklin Thin"/>
            </a:endParaRPr>
          </a:p>
        </p:txBody>
      </p:sp>
      <p:sp>
        <p:nvSpPr>
          <p:cNvPr id="153" name="Google Shape;153;g11dc648b5a4_0_122"/>
          <p:cNvSpPr/>
          <p:nvPr/>
        </p:nvSpPr>
        <p:spPr>
          <a:xfrm>
            <a:off x="7749533" y="1514733"/>
            <a:ext cx="5255100" cy="1859100"/>
          </a:xfrm>
          <a:prstGeom prst="rect">
            <a:avLst/>
          </a:prstGeom>
          <a:noFill/>
          <a:ln w="28575" cap="flat" cmpd="sng">
            <a:solidFill>
              <a:schemeClr val="accent3"/>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pic>
        <p:nvPicPr>
          <p:cNvPr id="154" name="Google Shape;154;g11dc648b5a4_0_122"/>
          <p:cNvPicPr preferRelativeResize="0"/>
          <p:nvPr/>
        </p:nvPicPr>
        <p:blipFill rotWithShape="1">
          <a:blip r:embed="rId4">
            <a:alphaModFix/>
          </a:blip>
          <a:srcRect/>
          <a:stretch/>
        </p:blipFill>
        <p:spPr>
          <a:xfrm>
            <a:off x="15450067" y="6476533"/>
            <a:ext cx="2124800" cy="1859200"/>
          </a:xfrm>
          <a:prstGeom prst="rect">
            <a:avLst/>
          </a:prstGeom>
          <a:noFill/>
          <a:ln>
            <a:noFill/>
          </a:ln>
        </p:spPr>
      </p:pic>
      <p:pic>
        <p:nvPicPr>
          <p:cNvPr id="155" name="Google Shape;155;g11dc648b5a4_0_122"/>
          <p:cNvPicPr preferRelativeResize="0"/>
          <p:nvPr/>
        </p:nvPicPr>
        <p:blipFill rotWithShape="1">
          <a:blip r:embed="rId5">
            <a:alphaModFix/>
          </a:blip>
          <a:srcRect/>
          <a:stretch/>
        </p:blipFill>
        <p:spPr>
          <a:xfrm>
            <a:off x="15220435" y="3958533"/>
            <a:ext cx="2584097" cy="892267"/>
          </a:xfrm>
          <a:prstGeom prst="rect">
            <a:avLst/>
          </a:prstGeom>
          <a:noFill/>
          <a:ln>
            <a:noFill/>
          </a:ln>
        </p:spPr>
      </p:pic>
      <p:pic>
        <p:nvPicPr>
          <p:cNvPr id="156" name="Google Shape;156;g11dc648b5a4_0_122" descr="A picture containing text, book&#10;&#10;Description automatically generated"/>
          <p:cNvPicPr preferRelativeResize="0"/>
          <p:nvPr/>
        </p:nvPicPr>
        <p:blipFill rotWithShape="1">
          <a:blip r:embed="rId6">
            <a:alphaModFix/>
          </a:blip>
          <a:srcRect/>
          <a:stretch/>
        </p:blipFill>
        <p:spPr>
          <a:xfrm>
            <a:off x="741200" y="263133"/>
            <a:ext cx="3664735" cy="36647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p:nvPr/>
        </p:nvSpPr>
        <p:spPr>
          <a:xfrm>
            <a:off x="11886933" y="8736333"/>
            <a:ext cx="8160900" cy="2952000"/>
          </a:xfrm>
          <a:prstGeom prst="rect">
            <a:avLst/>
          </a:prstGeom>
          <a:noFill/>
          <a:ln w="28575" cap="flat" cmpd="sng">
            <a:solidFill>
              <a:schemeClr val="accent3"/>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3300"/>
              <a:buFont typeface="Helvetica Neue Light"/>
              <a:buNone/>
            </a:pPr>
            <a:endParaRPr sz="13300" b="0" i="0" u="none" strike="noStrike" cap="none">
              <a:solidFill>
                <a:srgbClr val="000000"/>
              </a:solidFill>
              <a:latin typeface="Helvetica Neue Light"/>
              <a:ea typeface="Helvetica Neue Light"/>
              <a:cs typeface="Helvetica Neue Light"/>
              <a:sym typeface="Helvetica Neue Light"/>
            </a:endParaRPr>
          </a:p>
        </p:txBody>
      </p:sp>
      <p:sp>
        <p:nvSpPr>
          <p:cNvPr id="162" name="Google Shape;162;p5"/>
          <p:cNvSpPr/>
          <p:nvPr/>
        </p:nvSpPr>
        <p:spPr>
          <a:xfrm>
            <a:off x="6498133" y="2882133"/>
            <a:ext cx="5388900" cy="4403100"/>
          </a:xfrm>
          <a:prstGeom prst="rect">
            <a:avLst/>
          </a:prstGeom>
          <a:noFill/>
          <a:ln w="28575" cap="flat" cmpd="sng">
            <a:solidFill>
              <a:schemeClr val="accent3"/>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3300"/>
              <a:buFont typeface="Helvetica Neue Light"/>
              <a:buNone/>
            </a:pPr>
            <a:endParaRPr sz="13300" b="0" i="0" u="none" strike="noStrike" cap="none">
              <a:solidFill>
                <a:schemeClr val="dk1"/>
              </a:solidFill>
              <a:latin typeface="Helvetica Neue Light"/>
              <a:ea typeface="Helvetica Neue Light"/>
              <a:cs typeface="Helvetica Neue Light"/>
              <a:sym typeface="Helvetica Neue Light"/>
            </a:endParaRPr>
          </a:p>
        </p:txBody>
      </p:sp>
      <p:sp>
        <p:nvSpPr>
          <p:cNvPr id="163" name="Google Shape;163;p5"/>
          <p:cNvSpPr/>
          <p:nvPr/>
        </p:nvSpPr>
        <p:spPr>
          <a:xfrm>
            <a:off x="11886600" y="5784333"/>
            <a:ext cx="8160900" cy="2952000"/>
          </a:xfrm>
          <a:prstGeom prst="rect">
            <a:avLst/>
          </a:prstGeom>
          <a:noFill/>
          <a:ln w="28575" cap="flat" cmpd="sng">
            <a:solidFill>
              <a:schemeClr val="accent3"/>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3300"/>
              <a:buFont typeface="Helvetica Neue Light"/>
              <a:buNone/>
            </a:pPr>
            <a:endParaRPr sz="13300" b="0" i="0" u="none" strike="noStrike" cap="none">
              <a:solidFill>
                <a:srgbClr val="000000"/>
              </a:solidFill>
              <a:latin typeface="Helvetica Neue Light"/>
              <a:ea typeface="Helvetica Neue Light"/>
              <a:cs typeface="Helvetica Neue Light"/>
              <a:sym typeface="Helvetica Neue Light"/>
            </a:endParaRPr>
          </a:p>
        </p:txBody>
      </p:sp>
      <p:sp>
        <p:nvSpPr>
          <p:cNvPr id="164" name="Google Shape;164;p5"/>
          <p:cNvSpPr/>
          <p:nvPr/>
        </p:nvSpPr>
        <p:spPr>
          <a:xfrm>
            <a:off x="6498133" y="7285600"/>
            <a:ext cx="5388900" cy="4403100"/>
          </a:xfrm>
          <a:prstGeom prst="rect">
            <a:avLst/>
          </a:prstGeom>
          <a:noFill/>
          <a:ln w="28575" cap="flat" cmpd="sng">
            <a:solidFill>
              <a:schemeClr val="accent3"/>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3300"/>
              <a:buFont typeface="Helvetica Neue Light"/>
              <a:buNone/>
            </a:pPr>
            <a:endParaRPr sz="13300" b="0" i="0" u="none" strike="noStrike" cap="none">
              <a:solidFill>
                <a:srgbClr val="000000"/>
              </a:solidFill>
              <a:latin typeface="Helvetica Neue Light"/>
              <a:ea typeface="Helvetica Neue Light"/>
              <a:cs typeface="Helvetica Neue Light"/>
              <a:sym typeface="Helvetica Neue Light"/>
            </a:endParaRPr>
          </a:p>
        </p:txBody>
      </p:sp>
      <p:sp>
        <p:nvSpPr>
          <p:cNvPr id="165" name="Google Shape;165;p5"/>
          <p:cNvSpPr txBox="1"/>
          <p:nvPr/>
        </p:nvSpPr>
        <p:spPr>
          <a:xfrm>
            <a:off x="6659500" y="5205967"/>
            <a:ext cx="4960800" cy="2041500"/>
          </a:xfrm>
          <a:prstGeom prst="rect">
            <a:avLst/>
          </a:prstGeom>
          <a:noFill/>
          <a:ln>
            <a:noFill/>
          </a:ln>
        </p:spPr>
        <p:txBody>
          <a:bodyPr spcFirstLastPara="1" wrap="square" lIns="243800" tIns="243800" rIns="243800" bIns="243800" anchor="t" anchorCtr="0">
            <a:noAutofit/>
          </a:bodyPr>
          <a:lstStyle/>
          <a:p>
            <a:pPr marL="0" marR="0" lvl="0" indent="0" algn="ctr" rtl="0">
              <a:lnSpc>
                <a:spcPct val="100000"/>
              </a:lnSpc>
              <a:spcBef>
                <a:spcPts val="0"/>
              </a:spcBef>
              <a:spcAft>
                <a:spcPts val="0"/>
              </a:spcAft>
              <a:buClr>
                <a:srgbClr val="4FE4E7"/>
              </a:buClr>
              <a:buSzPts val="4800"/>
              <a:buFont typeface="Libre Franklin"/>
              <a:buNone/>
            </a:pPr>
            <a:r>
              <a:rPr lang="en-US" sz="4800" b="1" i="0" u="none" strike="noStrike" cap="none">
                <a:solidFill>
                  <a:schemeClr val="accent2"/>
                </a:solidFill>
                <a:latin typeface="Libre Franklin"/>
                <a:ea typeface="Libre Franklin"/>
                <a:cs typeface="Libre Franklin"/>
                <a:sym typeface="Libre Franklin"/>
              </a:rPr>
              <a:t>177%</a:t>
            </a:r>
            <a:r>
              <a:rPr lang="en-US" sz="3200" b="0" i="0" u="none" strike="noStrike" cap="none">
                <a:solidFill>
                  <a:srgbClr val="4FE4E7"/>
                </a:solidFill>
                <a:latin typeface="Libre Franklin Thin"/>
                <a:ea typeface="Libre Franklin Thin"/>
                <a:cs typeface="Libre Franklin Thin"/>
                <a:sym typeface="Libre Franklin Thin"/>
              </a:rPr>
              <a:t> </a:t>
            </a:r>
            <a:endParaRPr sz="3200" b="0" i="0" u="none" strike="noStrike" cap="none">
              <a:solidFill>
                <a:srgbClr val="4FE4E7"/>
              </a:solidFill>
              <a:latin typeface="Libre Franklin Thin"/>
              <a:ea typeface="Libre Franklin Thin"/>
              <a:cs typeface="Libre Franklin Thin"/>
              <a:sym typeface="Libre Franklin Thin"/>
            </a:endParaRPr>
          </a:p>
          <a:p>
            <a:pPr marL="0" marR="0" lvl="0" indent="0" algn="ct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Increase in DDP Site Traffic</a:t>
            </a:r>
            <a:endParaRPr sz="4800" b="1" i="0" u="none" strike="noStrike" cap="none">
              <a:solidFill>
                <a:schemeClr val="accent3"/>
              </a:solidFill>
              <a:latin typeface="Libre Franklin"/>
              <a:ea typeface="Libre Franklin"/>
              <a:cs typeface="Libre Franklin"/>
              <a:sym typeface="Libre Franklin"/>
            </a:endParaRPr>
          </a:p>
        </p:txBody>
      </p:sp>
      <p:sp>
        <p:nvSpPr>
          <p:cNvPr id="166" name="Google Shape;166;p5"/>
          <p:cNvSpPr txBox="1"/>
          <p:nvPr/>
        </p:nvSpPr>
        <p:spPr>
          <a:xfrm>
            <a:off x="14517067" y="8897466"/>
            <a:ext cx="5101500" cy="2559900"/>
          </a:xfrm>
          <a:prstGeom prst="rect">
            <a:avLst/>
          </a:prstGeom>
          <a:noFill/>
          <a:ln>
            <a:noFill/>
          </a:ln>
        </p:spPr>
        <p:txBody>
          <a:bodyPr spcFirstLastPara="1" wrap="square" lIns="243800" tIns="243800" rIns="243800" bIns="243800" anchor="t" anchorCtr="0">
            <a:noAutofit/>
          </a:bodyPr>
          <a:lstStyle/>
          <a:p>
            <a:pPr marL="0" marR="0" lvl="0" indent="0" algn="r" rtl="0">
              <a:lnSpc>
                <a:spcPct val="100000"/>
              </a:lnSpc>
              <a:spcBef>
                <a:spcPts val="0"/>
              </a:spcBef>
              <a:spcAft>
                <a:spcPts val="0"/>
              </a:spcAft>
              <a:buClr>
                <a:srgbClr val="4FE4E7"/>
              </a:buClr>
              <a:buSzPts val="4800"/>
              <a:buFont typeface="Libre Franklin"/>
              <a:buNone/>
            </a:pPr>
            <a:r>
              <a:rPr lang="en-US" sz="4800" b="1">
                <a:solidFill>
                  <a:schemeClr val="accent2"/>
                </a:solidFill>
                <a:latin typeface="Libre Franklin"/>
                <a:ea typeface="Libre Franklin"/>
                <a:cs typeface="Libre Franklin"/>
                <a:sym typeface="Libre Franklin"/>
              </a:rPr>
              <a:t>51</a:t>
            </a:r>
            <a:r>
              <a:rPr lang="en-US" sz="4800" b="1" i="0" u="none" strike="noStrike" cap="none">
                <a:solidFill>
                  <a:schemeClr val="accent2"/>
                </a:solidFill>
                <a:latin typeface="Libre Franklin"/>
                <a:ea typeface="Libre Franklin"/>
                <a:cs typeface="Libre Franklin"/>
                <a:sym typeface="Libre Franklin"/>
              </a:rPr>
              <a:t>,000+</a:t>
            </a:r>
            <a:endParaRPr sz="13300" b="0" i="0" u="none" strike="noStrike" cap="none">
              <a:solidFill>
                <a:schemeClr val="accent2"/>
              </a:solidFill>
              <a:latin typeface="Libre Franklin Thin"/>
              <a:ea typeface="Libre Franklin Thin"/>
              <a:cs typeface="Libre Franklin Thin"/>
              <a:sym typeface="Libre Franklin Thin"/>
            </a:endParaRPr>
          </a:p>
          <a:p>
            <a:pPr marL="0" marR="0" lvl="0" indent="0" algn="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Unique POL </a:t>
            </a:r>
            <a:endParaRPr sz="3200" b="0" i="0" u="none" strike="noStrike" cap="none">
              <a:solidFill>
                <a:schemeClr val="dk2"/>
              </a:solidFill>
              <a:latin typeface="Libre Franklin Thin"/>
              <a:ea typeface="Libre Franklin Thin"/>
              <a:cs typeface="Libre Franklin Thin"/>
              <a:sym typeface="Libre Franklin Thin"/>
            </a:endParaRPr>
          </a:p>
          <a:p>
            <a:pPr marL="0" marR="0" lvl="0" indent="0" algn="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Page Views</a:t>
            </a:r>
            <a:endParaRPr sz="3200" b="0" i="0" u="none" strike="noStrike" cap="none">
              <a:solidFill>
                <a:schemeClr val="dk2"/>
              </a:solidFill>
              <a:latin typeface="Libre Franklin Thin"/>
              <a:ea typeface="Libre Franklin Thin"/>
              <a:cs typeface="Libre Franklin Thin"/>
              <a:sym typeface="Libre Franklin Thin"/>
            </a:endParaRPr>
          </a:p>
        </p:txBody>
      </p:sp>
      <p:sp>
        <p:nvSpPr>
          <p:cNvPr id="167" name="Google Shape;167;p5"/>
          <p:cNvSpPr txBox="1"/>
          <p:nvPr/>
        </p:nvSpPr>
        <p:spPr>
          <a:xfrm>
            <a:off x="14805200" y="6088733"/>
            <a:ext cx="4604100" cy="2304900"/>
          </a:xfrm>
          <a:prstGeom prst="rect">
            <a:avLst/>
          </a:prstGeom>
          <a:noFill/>
          <a:ln>
            <a:noFill/>
          </a:ln>
        </p:spPr>
        <p:txBody>
          <a:bodyPr spcFirstLastPara="1" wrap="square" lIns="243800" tIns="243800" rIns="243800" bIns="243800" anchor="t" anchorCtr="0">
            <a:noAutofit/>
          </a:bodyPr>
          <a:lstStyle/>
          <a:p>
            <a:pPr marL="0" marR="0" lvl="0" indent="0" algn="r" rtl="0">
              <a:lnSpc>
                <a:spcPct val="100000"/>
              </a:lnSpc>
              <a:spcBef>
                <a:spcPts val="0"/>
              </a:spcBef>
              <a:spcAft>
                <a:spcPts val="0"/>
              </a:spcAft>
              <a:buClr>
                <a:srgbClr val="4FE4E7"/>
              </a:buClr>
              <a:buSzPts val="4800"/>
              <a:buFont typeface="Montserrat"/>
              <a:buNone/>
            </a:pPr>
            <a:r>
              <a:rPr lang="en-US" sz="4800" b="1">
                <a:solidFill>
                  <a:schemeClr val="accent2"/>
                </a:solidFill>
                <a:latin typeface="Montserrat"/>
                <a:ea typeface="Montserrat"/>
                <a:cs typeface="Montserrat"/>
                <a:sym typeface="Montserrat"/>
              </a:rPr>
              <a:t>7</a:t>
            </a:r>
            <a:r>
              <a:rPr lang="en-US" sz="4800" b="1" i="0" u="none" strike="noStrike" cap="none">
                <a:solidFill>
                  <a:schemeClr val="accent2"/>
                </a:solidFill>
                <a:latin typeface="Montserrat"/>
                <a:ea typeface="Montserrat"/>
                <a:cs typeface="Montserrat"/>
                <a:sym typeface="Montserrat"/>
              </a:rPr>
              <a:t>4,000+</a:t>
            </a:r>
            <a:r>
              <a:rPr lang="en-US" sz="4800" b="0" i="0" u="none" strike="noStrike" cap="none">
                <a:solidFill>
                  <a:schemeClr val="accent2"/>
                </a:solidFill>
                <a:latin typeface="Montserrat"/>
                <a:ea typeface="Montserrat"/>
                <a:cs typeface="Montserrat"/>
                <a:sym typeface="Montserrat"/>
              </a:rPr>
              <a:t> </a:t>
            </a:r>
            <a:endParaRPr sz="4800" b="0" i="0" u="none" strike="noStrike" cap="none">
              <a:solidFill>
                <a:schemeClr val="accent2"/>
              </a:solidFill>
              <a:latin typeface="Montserrat"/>
              <a:ea typeface="Montserrat"/>
              <a:cs typeface="Montserrat"/>
              <a:sym typeface="Montserrat"/>
            </a:endParaRPr>
          </a:p>
          <a:p>
            <a:pPr marL="0" marR="0" lvl="0" indent="0" algn="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Total POL Page Views</a:t>
            </a:r>
            <a:endParaRPr sz="1300" b="0" i="0" u="none" strike="noStrike" cap="none">
              <a:solidFill>
                <a:srgbClr val="000000"/>
              </a:solidFill>
              <a:latin typeface="Arial"/>
              <a:ea typeface="Arial"/>
              <a:cs typeface="Arial"/>
              <a:sym typeface="Arial"/>
            </a:endParaRPr>
          </a:p>
        </p:txBody>
      </p:sp>
      <p:sp>
        <p:nvSpPr>
          <p:cNvPr id="168" name="Google Shape;168;p5"/>
          <p:cNvSpPr txBox="1"/>
          <p:nvPr/>
        </p:nvSpPr>
        <p:spPr>
          <a:xfrm>
            <a:off x="7148200" y="9444933"/>
            <a:ext cx="4175100" cy="2952000"/>
          </a:xfrm>
          <a:prstGeom prst="rect">
            <a:avLst/>
          </a:prstGeom>
          <a:noFill/>
          <a:ln>
            <a:noFill/>
          </a:ln>
        </p:spPr>
        <p:txBody>
          <a:bodyPr spcFirstLastPara="1" wrap="square" lIns="243800" tIns="243800" rIns="243800" bIns="243800" anchor="t" anchorCtr="0">
            <a:noAutofit/>
          </a:bodyPr>
          <a:lstStyle/>
          <a:p>
            <a:pPr marL="0" marR="0" lvl="0" indent="0" algn="ctr" rtl="0">
              <a:lnSpc>
                <a:spcPct val="100000"/>
              </a:lnSpc>
              <a:spcBef>
                <a:spcPts val="0"/>
              </a:spcBef>
              <a:spcAft>
                <a:spcPts val="0"/>
              </a:spcAft>
              <a:buClr>
                <a:srgbClr val="4FE4E7"/>
              </a:buClr>
              <a:buSzPts val="4800"/>
              <a:buFont typeface="Libre Franklin"/>
              <a:buNone/>
            </a:pPr>
            <a:r>
              <a:rPr lang="en-US" sz="4800" b="1" i="0" u="none" strike="noStrike" cap="none">
                <a:solidFill>
                  <a:schemeClr val="accent2"/>
                </a:solidFill>
                <a:latin typeface="Libre Franklin"/>
                <a:ea typeface="Libre Franklin"/>
                <a:cs typeface="Libre Franklin"/>
                <a:sym typeface="Libre Franklin"/>
              </a:rPr>
              <a:t>35%</a:t>
            </a:r>
            <a:endParaRPr sz="13300" b="0" i="0" u="none" strike="noStrike" cap="none">
              <a:solidFill>
                <a:schemeClr val="accent2"/>
              </a:solidFill>
              <a:latin typeface="Libre Franklin Thin"/>
              <a:ea typeface="Libre Franklin Thin"/>
              <a:cs typeface="Libre Franklin Thin"/>
              <a:sym typeface="Libre Franklin Thin"/>
            </a:endParaRPr>
          </a:p>
          <a:p>
            <a:pPr marL="0" marR="0" lvl="0" indent="0" algn="ct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Of all DDP Website Traffic</a:t>
            </a:r>
            <a:endParaRPr sz="3200" b="0" i="0" u="none" strike="noStrike" cap="none">
              <a:solidFill>
                <a:schemeClr val="dk2"/>
              </a:solidFill>
              <a:latin typeface="Libre Franklin Thin"/>
              <a:ea typeface="Libre Franklin Thin"/>
              <a:cs typeface="Libre Franklin Thin"/>
              <a:sym typeface="Libre Franklin Thin"/>
            </a:endParaRPr>
          </a:p>
        </p:txBody>
      </p:sp>
      <p:sp>
        <p:nvSpPr>
          <p:cNvPr id="169" name="Google Shape;169;p5"/>
          <p:cNvSpPr/>
          <p:nvPr/>
        </p:nvSpPr>
        <p:spPr>
          <a:xfrm>
            <a:off x="0" y="-27400"/>
            <a:ext cx="5388900" cy="13716000"/>
          </a:xfrm>
          <a:prstGeom prst="rect">
            <a:avLst/>
          </a:prstGeom>
          <a:solidFill>
            <a:schemeClr val="accen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
          <p:cNvSpPr txBox="1"/>
          <p:nvPr/>
        </p:nvSpPr>
        <p:spPr>
          <a:xfrm>
            <a:off x="6165535" y="599267"/>
            <a:ext cx="13755900" cy="2059200"/>
          </a:xfrm>
          <a:prstGeom prst="rect">
            <a:avLst/>
          </a:prstGeom>
          <a:noFill/>
          <a:ln>
            <a:noFill/>
          </a:ln>
        </p:spPr>
        <p:txBody>
          <a:bodyPr spcFirstLastPara="1" wrap="square" lIns="243800" tIns="243800" rIns="243800" bIns="243800" anchor="t" anchorCtr="0">
            <a:noAutofit/>
          </a:bodyPr>
          <a:lstStyle/>
          <a:p>
            <a:pPr marL="0" marR="0" lvl="0" indent="0" algn="l" rtl="0">
              <a:lnSpc>
                <a:spcPct val="100000"/>
              </a:lnSpc>
              <a:spcBef>
                <a:spcPts val="0"/>
              </a:spcBef>
              <a:spcAft>
                <a:spcPts val="0"/>
              </a:spcAft>
              <a:buClr>
                <a:schemeClr val="dk1"/>
              </a:buClr>
              <a:buSzPts val="2900"/>
              <a:buFont typeface="Arial"/>
              <a:buNone/>
            </a:pPr>
            <a:r>
              <a:rPr lang="en-US" sz="6400" b="1" i="0" u="none" strike="noStrike" cap="none" dirty="0">
                <a:solidFill>
                  <a:schemeClr val="accent1"/>
                </a:solidFill>
                <a:latin typeface="Libre Franklin"/>
                <a:ea typeface="Libre Franklin"/>
                <a:cs typeface="Libre Franklin"/>
                <a:sym typeface="Libre Franklin"/>
              </a:rPr>
              <a:t>2021 Webpage Performance</a:t>
            </a:r>
            <a:endParaRPr sz="6400" b="1" i="0" u="none" strike="noStrike" cap="none" dirty="0">
              <a:solidFill>
                <a:schemeClr val="accent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chemeClr val="dk1"/>
              </a:buClr>
              <a:buSzPts val="2900"/>
              <a:buFont typeface="Arial"/>
              <a:buNone/>
            </a:pPr>
            <a:r>
              <a:rPr lang="en-US" sz="3500" b="0" i="0" u="none" strike="noStrike" cap="none" dirty="0">
                <a:solidFill>
                  <a:schemeClr val="accent1"/>
                </a:solidFill>
                <a:latin typeface="Libre Franklin"/>
                <a:ea typeface="Libre Franklin"/>
                <a:cs typeface="Libre Franklin"/>
                <a:sym typeface="Libre Franklin"/>
              </a:rPr>
              <a:t>Nov. 27, 202</a:t>
            </a:r>
            <a:r>
              <a:rPr lang="en-US" sz="3500" dirty="0">
                <a:solidFill>
                  <a:schemeClr val="accent1"/>
                </a:solidFill>
                <a:latin typeface="Libre Franklin"/>
                <a:ea typeface="Libre Franklin"/>
                <a:cs typeface="Libre Franklin"/>
                <a:sym typeface="Libre Franklin"/>
              </a:rPr>
              <a:t>1</a:t>
            </a:r>
            <a:r>
              <a:rPr lang="en-US" sz="3500" b="0" i="0" u="none" strike="noStrike" cap="none" dirty="0">
                <a:solidFill>
                  <a:schemeClr val="accent1"/>
                </a:solidFill>
                <a:latin typeface="Libre Franklin"/>
                <a:ea typeface="Libre Franklin"/>
                <a:cs typeface="Libre Franklin"/>
                <a:sym typeface="Libre Franklin"/>
              </a:rPr>
              <a:t>-Jan. 2, 202</a:t>
            </a:r>
            <a:r>
              <a:rPr lang="en-US" sz="3500" dirty="0">
                <a:solidFill>
                  <a:schemeClr val="accent1"/>
                </a:solidFill>
                <a:latin typeface="Libre Franklin"/>
                <a:ea typeface="Libre Franklin"/>
                <a:cs typeface="Libre Franklin"/>
                <a:sym typeface="Libre Franklin"/>
              </a:rPr>
              <a:t>2</a:t>
            </a:r>
            <a:endParaRPr sz="3500" b="0" i="0" u="none" strike="noStrike" cap="none" dirty="0">
              <a:solidFill>
                <a:schemeClr val="accent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4800"/>
              <a:buFont typeface="Arial"/>
              <a:buNone/>
            </a:pPr>
            <a:endParaRPr sz="4800" b="1" i="0" u="none" strike="noStrike" cap="none" dirty="0">
              <a:solidFill>
                <a:schemeClr val="lt1"/>
              </a:solidFill>
              <a:latin typeface="Libre Franklin"/>
              <a:ea typeface="Libre Franklin"/>
              <a:cs typeface="Libre Franklin"/>
              <a:sym typeface="Libre Franklin"/>
            </a:endParaRPr>
          </a:p>
        </p:txBody>
      </p:sp>
      <p:sp>
        <p:nvSpPr>
          <p:cNvPr id="171" name="Google Shape;171;p5"/>
          <p:cNvSpPr/>
          <p:nvPr/>
        </p:nvSpPr>
        <p:spPr>
          <a:xfrm>
            <a:off x="0" y="-27400"/>
            <a:ext cx="5388900" cy="13716000"/>
          </a:xfrm>
          <a:prstGeom prst="rect">
            <a:avLst/>
          </a:prstGeom>
          <a:solidFill>
            <a:schemeClr val="accen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
          <p:cNvSpPr/>
          <p:nvPr/>
        </p:nvSpPr>
        <p:spPr>
          <a:xfrm>
            <a:off x="0" y="582200"/>
            <a:ext cx="5694300" cy="4821600"/>
          </a:xfrm>
          <a:prstGeom prst="rect">
            <a:avLst/>
          </a:prstGeom>
          <a:solidFill>
            <a:schemeClr val="lt1"/>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5" descr="A picture containing book, text&#10;&#10;Description automatically generated">
            <a:hlinkClick r:id="rId3"/>
          </p:cNvPr>
          <p:cNvPicPr preferRelativeResize="0"/>
          <p:nvPr/>
        </p:nvPicPr>
        <p:blipFill rotWithShape="1">
          <a:blip r:embed="rId4">
            <a:alphaModFix/>
          </a:blip>
          <a:srcRect/>
          <a:stretch/>
        </p:blipFill>
        <p:spPr>
          <a:xfrm>
            <a:off x="798810" y="1168331"/>
            <a:ext cx="3602890" cy="3602890"/>
          </a:xfrm>
          <a:prstGeom prst="rect">
            <a:avLst/>
          </a:prstGeom>
          <a:noFill/>
          <a:ln>
            <a:noFill/>
          </a:ln>
        </p:spPr>
      </p:pic>
      <p:sp>
        <p:nvSpPr>
          <p:cNvPr id="174" name="Google Shape;174;p5"/>
          <p:cNvSpPr/>
          <p:nvPr/>
        </p:nvSpPr>
        <p:spPr>
          <a:xfrm>
            <a:off x="11886600" y="2745400"/>
            <a:ext cx="8160900" cy="3039300"/>
          </a:xfrm>
          <a:prstGeom prst="rect">
            <a:avLst/>
          </a:prstGeom>
          <a:noFill/>
          <a:ln w="28575" cap="flat" cmpd="sng">
            <a:solidFill>
              <a:schemeClr val="accent3"/>
            </a:solidFill>
            <a:prstDash val="solid"/>
            <a:round/>
            <a:headEnd type="none" w="sm" len="sm"/>
            <a:tailEnd type="none" w="sm" len="sm"/>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13300"/>
              <a:buFont typeface="Helvetica Neue Light"/>
              <a:buNone/>
            </a:pPr>
            <a:endParaRPr sz="13300" b="0" i="0" u="none" strike="noStrike" cap="none">
              <a:solidFill>
                <a:srgbClr val="000000"/>
              </a:solidFill>
              <a:latin typeface="Helvetica Neue Light"/>
              <a:ea typeface="Helvetica Neue Light"/>
              <a:cs typeface="Helvetica Neue Light"/>
              <a:sym typeface="Helvetica Neue Light"/>
            </a:endParaRPr>
          </a:p>
        </p:txBody>
      </p:sp>
      <p:sp>
        <p:nvSpPr>
          <p:cNvPr id="175" name="Google Shape;175;p5"/>
          <p:cNvSpPr txBox="1"/>
          <p:nvPr/>
        </p:nvSpPr>
        <p:spPr>
          <a:xfrm>
            <a:off x="14765867" y="3221200"/>
            <a:ext cx="4604100" cy="2304900"/>
          </a:xfrm>
          <a:prstGeom prst="rect">
            <a:avLst/>
          </a:prstGeom>
          <a:noFill/>
          <a:ln>
            <a:noFill/>
          </a:ln>
        </p:spPr>
        <p:txBody>
          <a:bodyPr spcFirstLastPara="1" wrap="square" lIns="243800" tIns="243800" rIns="243800" bIns="243800" anchor="t" anchorCtr="0">
            <a:noAutofit/>
          </a:bodyPr>
          <a:lstStyle/>
          <a:p>
            <a:pPr marL="0" marR="0" lvl="0" indent="0" algn="r" rtl="0">
              <a:lnSpc>
                <a:spcPct val="100000"/>
              </a:lnSpc>
              <a:spcBef>
                <a:spcPts val="0"/>
              </a:spcBef>
              <a:spcAft>
                <a:spcPts val="0"/>
              </a:spcAft>
              <a:buClr>
                <a:srgbClr val="4FE4E7"/>
              </a:buClr>
              <a:buSzPts val="4800"/>
              <a:buFont typeface="Montserrat"/>
              <a:buNone/>
            </a:pPr>
            <a:r>
              <a:rPr lang="en-US" sz="4800" b="1" i="0" u="none" strike="noStrike" cap="none">
                <a:solidFill>
                  <a:schemeClr val="accent2"/>
                </a:solidFill>
                <a:latin typeface="Montserrat"/>
                <a:ea typeface="Montserrat"/>
                <a:cs typeface="Montserrat"/>
                <a:sym typeface="Montserrat"/>
              </a:rPr>
              <a:t>323%</a:t>
            </a:r>
            <a:r>
              <a:rPr lang="en-US" sz="4800" b="0" i="0" u="none" strike="noStrike" cap="none">
                <a:solidFill>
                  <a:schemeClr val="accent2"/>
                </a:solidFill>
                <a:latin typeface="Montserrat"/>
                <a:ea typeface="Montserrat"/>
                <a:cs typeface="Montserrat"/>
                <a:sym typeface="Montserrat"/>
              </a:rPr>
              <a:t> </a:t>
            </a:r>
            <a:endParaRPr sz="4800" b="0" i="0" u="none" strike="noStrike" cap="none">
              <a:solidFill>
                <a:schemeClr val="accent2"/>
              </a:solidFill>
              <a:latin typeface="Montserrat"/>
              <a:ea typeface="Montserrat"/>
              <a:cs typeface="Montserrat"/>
              <a:sym typeface="Montserrat"/>
            </a:endParaRPr>
          </a:p>
          <a:p>
            <a:pPr marL="0" marR="0" lvl="0" indent="0" algn="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Increase in POL </a:t>
            </a:r>
            <a:endParaRPr sz="3200" b="0" i="0" u="none" strike="noStrike" cap="none">
              <a:solidFill>
                <a:schemeClr val="dk2"/>
              </a:solidFill>
              <a:latin typeface="Libre Franklin Thin"/>
              <a:ea typeface="Libre Franklin Thin"/>
              <a:cs typeface="Libre Franklin Thin"/>
              <a:sym typeface="Libre Franklin Thin"/>
            </a:endParaRPr>
          </a:p>
          <a:p>
            <a:pPr marL="0" marR="0" lvl="0" indent="0" algn="r" rtl="0">
              <a:lnSpc>
                <a:spcPct val="100000"/>
              </a:lnSpc>
              <a:spcBef>
                <a:spcPts val="0"/>
              </a:spcBef>
              <a:spcAft>
                <a:spcPts val="0"/>
              </a:spcAft>
              <a:buClr>
                <a:schemeClr val="dk2"/>
              </a:buClr>
              <a:buSzPts val="3200"/>
              <a:buFont typeface="Libre Franklin Thin"/>
              <a:buNone/>
            </a:pPr>
            <a:r>
              <a:rPr lang="en-US" sz="3200" b="0" i="0" u="none" strike="noStrike" cap="none">
                <a:solidFill>
                  <a:schemeClr val="dk2"/>
                </a:solidFill>
                <a:latin typeface="Libre Franklin Thin"/>
                <a:ea typeface="Libre Franklin Thin"/>
                <a:cs typeface="Libre Franklin Thin"/>
                <a:sym typeface="Libre Franklin Thin"/>
              </a:rPr>
              <a:t>Page Traffic</a:t>
            </a:r>
            <a:endParaRPr sz="1300" b="0" i="0" u="none" strike="noStrike" cap="none">
              <a:solidFill>
                <a:srgbClr val="000000"/>
              </a:solidFill>
              <a:latin typeface="Arial"/>
              <a:ea typeface="Arial"/>
              <a:cs typeface="Arial"/>
              <a:sym typeface="Arial"/>
            </a:endParaRPr>
          </a:p>
        </p:txBody>
      </p:sp>
      <p:pic>
        <p:nvPicPr>
          <p:cNvPr id="176" name="Google Shape;176;p5"/>
          <p:cNvPicPr preferRelativeResize="0"/>
          <p:nvPr/>
        </p:nvPicPr>
        <p:blipFill rotWithShape="1">
          <a:blip r:embed="rId5">
            <a:alphaModFix/>
          </a:blip>
          <a:srcRect/>
          <a:stretch/>
        </p:blipFill>
        <p:spPr>
          <a:xfrm>
            <a:off x="7899271" y="7508970"/>
            <a:ext cx="2481133" cy="1909357"/>
          </a:xfrm>
          <a:prstGeom prst="rect">
            <a:avLst/>
          </a:prstGeom>
          <a:noFill/>
          <a:ln>
            <a:noFill/>
          </a:ln>
        </p:spPr>
      </p:pic>
      <p:pic>
        <p:nvPicPr>
          <p:cNvPr id="177" name="Google Shape;177;p5"/>
          <p:cNvPicPr preferRelativeResize="0"/>
          <p:nvPr/>
        </p:nvPicPr>
        <p:blipFill rotWithShape="1">
          <a:blip r:embed="rId6">
            <a:alphaModFix/>
          </a:blip>
          <a:srcRect/>
          <a:stretch/>
        </p:blipFill>
        <p:spPr>
          <a:xfrm>
            <a:off x="8218485" y="3126400"/>
            <a:ext cx="1842716" cy="2041600"/>
          </a:xfrm>
          <a:prstGeom prst="rect">
            <a:avLst/>
          </a:prstGeom>
          <a:noFill/>
          <a:ln>
            <a:noFill/>
          </a:ln>
        </p:spPr>
      </p:pic>
      <p:pic>
        <p:nvPicPr>
          <p:cNvPr id="178" name="Google Shape;178;p5"/>
          <p:cNvPicPr preferRelativeResize="0"/>
          <p:nvPr/>
        </p:nvPicPr>
        <p:blipFill rotWithShape="1">
          <a:blip r:embed="rId7">
            <a:alphaModFix/>
          </a:blip>
          <a:srcRect/>
          <a:stretch/>
        </p:blipFill>
        <p:spPr>
          <a:xfrm>
            <a:off x="12690667" y="3219600"/>
            <a:ext cx="2481132" cy="2003592"/>
          </a:xfrm>
          <a:prstGeom prst="rect">
            <a:avLst/>
          </a:prstGeom>
          <a:noFill/>
          <a:ln>
            <a:noFill/>
          </a:ln>
        </p:spPr>
      </p:pic>
      <p:pic>
        <p:nvPicPr>
          <p:cNvPr id="179" name="Google Shape;179;p5"/>
          <p:cNvPicPr preferRelativeResize="0"/>
          <p:nvPr/>
        </p:nvPicPr>
        <p:blipFill rotWithShape="1">
          <a:blip r:embed="rId8">
            <a:alphaModFix/>
          </a:blip>
          <a:srcRect/>
          <a:stretch/>
        </p:blipFill>
        <p:spPr>
          <a:xfrm>
            <a:off x="12284742" y="6013325"/>
            <a:ext cx="2481134" cy="2494366"/>
          </a:xfrm>
          <a:prstGeom prst="rect">
            <a:avLst/>
          </a:prstGeom>
          <a:noFill/>
          <a:ln>
            <a:noFill/>
          </a:ln>
        </p:spPr>
      </p:pic>
      <p:pic>
        <p:nvPicPr>
          <p:cNvPr id="180" name="Google Shape;180;p5"/>
          <p:cNvPicPr preferRelativeResize="0"/>
          <p:nvPr/>
        </p:nvPicPr>
        <p:blipFill rotWithShape="1">
          <a:blip r:embed="rId9">
            <a:alphaModFix/>
          </a:blip>
          <a:srcRect/>
          <a:stretch/>
        </p:blipFill>
        <p:spPr>
          <a:xfrm>
            <a:off x="12690600" y="8994667"/>
            <a:ext cx="2642659" cy="2304800"/>
          </a:xfrm>
          <a:prstGeom prst="rect">
            <a:avLst/>
          </a:prstGeom>
          <a:noFill/>
          <a:ln>
            <a:noFill/>
          </a:ln>
        </p:spPr>
      </p:pic>
      <p:pic>
        <p:nvPicPr>
          <p:cNvPr id="181" name="Google Shape;181;p5"/>
          <p:cNvPicPr preferRelativeResize="0"/>
          <p:nvPr/>
        </p:nvPicPr>
        <p:blipFill rotWithShape="1">
          <a:blip r:embed="rId10">
            <a:alphaModFix/>
          </a:blip>
          <a:srcRect/>
          <a:stretch/>
        </p:blipFill>
        <p:spPr>
          <a:xfrm>
            <a:off x="1978467" y="11584867"/>
            <a:ext cx="1476333" cy="14763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1dc648b5a4_0_183"/>
          <p:cNvSpPr/>
          <p:nvPr/>
        </p:nvSpPr>
        <p:spPr>
          <a:xfrm>
            <a:off x="0" y="-27400"/>
            <a:ext cx="5388900" cy="13716000"/>
          </a:xfrm>
          <a:prstGeom prst="rect">
            <a:avLst/>
          </a:prstGeom>
          <a:solidFill>
            <a:schemeClr val="accent2"/>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187" name="Google Shape;187;g11dc648b5a4_0_183"/>
          <p:cNvSpPr txBox="1"/>
          <p:nvPr/>
        </p:nvSpPr>
        <p:spPr>
          <a:xfrm>
            <a:off x="5869000" y="582200"/>
            <a:ext cx="13755900" cy="2059200"/>
          </a:xfrm>
          <a:prstGeom prst="rect">
            <a:avLst/>
          </a:prstGeom>
          <a:noFill/>
          <a:ln>
            <a:noFill/>
          </a:ln>
        </p:spPr>
        <p:txBody>
          <a:bodyPr spcFirstLastPara="1" wrap="square" lIns="243800" tIns="243800" rIns="243800" bIns="243800" anchor="t" anchorCtr="0">
            <a:noAutofit/>
          </a:bodyPr>
          <a:lstStyle/>
          <a:p>
            <a:pPr marL="0" marR="0" lvl="0" indent="0" algn="l" rtl="0">
              <a:lnSpc>
                <a:spcPct val="100000"/>
              </a:lnSpc>
              <a:spcBef>
                <a:spcPts val="0"/>
              </a:spcBef>
              <a:spcAft>
                <a:spcPts val="0"/>
              </a:spcAft>
              <a:buClr>
                <a:schemeClr val="dk1"/>
              </a:buClr>
              <a:buSzPts val="2900"/>
              <a:buFont typeface="Arial"/>
              <a:buNone/>
            </a:pPr>
            <a:r>
              <a:rPr lang="en-US" sz="6400" b="1" i="0" u="none" strike="noStrike" cap="none">
                <a:solidFill>
                  <a:schemeClr val="accent1"/>
                </a:solidFill>
                <a:latin typeface="Libre Franklin"/>
                <a:ea typeface="Libre Franklin"/>
                <a:cs typeface="Libre Franklin"/>
                <a:sym typeface="Libre Franklin"/>
              </a:rPr>
              <a:t>Media Coverage</a:t>
            </a:r>
            <a:endParaRPr sz="3500" b="0" i="0" u="none" strike="noStrike" cap="none">
              <a:solidFill>
                <a:schemeClr val="accent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4800"/>
              <a:buFont typeface="Arial"/>
              <a:buNone/>
            </a:pPr>
            <a:endParaRPr sz="4800" b="1" i="0" u="none" strike="noStrike" cap="none">
              <a:solidFill>
                <a:schemeClr val="lt1"/>
              </a:solidFill>
              <a:latin typeface="Libre Franklin"/>
              <a:ea typeface="Libre Franklin"/>
              <a:cs typeface="Libre Franklin"/>
              <a:sym typeface="Libre Franklin"/>
            </a:endParaRPr>
          </a:p>
        </p:txBody>
      </p:sp>
      <p:pic>
        <p:nvPicPr>
          <p:cNvPr id="188" name="Google Shape;188;g11dc648b5a4_0_183"/>
          <p:cNvPicPr preferRelativeResize="0"/>
          <p:nvPr/>
        </p:nvPicPr>
        <p:blipFill rotWithShape="1">
          <a:blip r:embed="rId3">
            <a:alphaModFix/>
          </a:blip>
          <a:srcRect/>
          <a:stretch/>
        </p:blipFill>
        <p:spPr>
          <a:xfrm>
            <a:off x="408285" y="11806539"/>
            <a:ext cx="1476333" cy="1476333"/>
          </a:xfrm>
          <a:prstGeom prst="rect">
            <a:avLst/>
          </a:prstGeom>
          <a:noFill/>
          <a:ln>
            <a:noFill/>
          </a:ln>
        </p:spPr>
      </p:pic>
      <p:pic>
        <p:nvPicPr>
          <p:cNvPr id="189" name="Google Shape;189;g11dc648b5a4_0_183"/>
          <p:cNvPicPr preferRelativeResize="0"/>
          <p:nvPr/>
        </p:nvPicPr>
        <p:blipFill rotWithShape="1">
          <a:blip r:embed="rId4">
            <a:alphaModFix/>
          </a:blip>
          <a:srcRect/>
          <a:stretch/>
        </p:blipFill>
        <p:spPr>
          <a:xfrm>
            <a:off x="12431541" y="2024749"/>
            <a:ext cx="3384004" cy="2059200"/>
          </a:xfrm>
          <a:prstGeom prst="rect">
            <a:avLst/>
          </a:prstGeom>
          <a:noFill/>
          <a:ln>
            <a:noFill/>
          </a:ln>
        </p:spPr>
      </p:pic>
      <p:pic>
        <p:nvPicPr>
          <p:cNvPr id="190" name="Google Shape;190;g11dc648b5a4_0_183"/>
          <p:cNvPicPr preferRelativeResize="0"/>
          <p:nvPr/>
        </p:nvPicPr>
        <p:blipFill rotWithShape="1">
          <a:blip r:embed="rId5">
            <a:alphaModFix/>
          </a:blip>
          <a:srcRect t="39453" b="39761"/>
          <a:stretch/>
        </p:blipFill>
        <p:spPr>
          <a:xfrm>
            <a:off x="16952128" y="2269968"/>
            <a:ext cx="5975450" cy="1209828"/>
          </a:xfrm>
          <a:prstGeom prst="rect">
            <a:avLst/>
          </a:prstGeom>
          <a:noFill/>
          <a:ln>
            <a:noFill/>
          </a:ln>
        </p:spPr>
      </p:pic>
      <p:pic>
        <p:nvPicPr>
          <p:cNvPr id="191" name="Google Shape;191;g11dc648b5a4_0_183"/>
          <p:cNvPicPr preferRelativeResize="0"/>
          <p:nvPr/>
        </p:nvPicPr>
        <p:blipFill rotWithShape="1">
          <a:blip r:embed="rId6">
            <a:alphaModFix/>
          </a:blip>
          <a:srcRect t="19293" r="477" b="28938"/>
          <a:stretch/>
        </p:blipFill>
        <p:spPr>
          <a:xfrm>
            <a:off x="5554147" y="2090419"/>
            <a:ext cx="5362382" cy="1568930"/>
          </a:xfrm>
          <a:prstGeom prst="rect">
            <a:avLst/>
          </a:prstGeom>
          <a:noFill/>
          <a:ln>
            <a:noFill/>
          </a:ln>
        </p:spPr>
      </p:pic>
      <p:sp>
        <p:nvSpPr>
          <p:cNvPr id="192" name="Google Shape;192;g11dc648b5a4_0_183"/>
          <p:cNvSpPr txBox="1"/>
          <p:nvPr/>
        </p:nvSpPr>
        <p:spPr>
          <a:xfrm>
            <a:off x="5598421" y="3826408"/>
            <a:ext cx="5596800" cy="8373300"/>
          </a:xfrm>
          <a:prstGeom prst="rect">
            <a:avLst/>
          </a:prstGeom>
          <a:noFill/>
          <a:ln>
            <a:noFill/>
          </a:ln>
        </p:spPr>
        <p:txBody>
          <a:bodyPr spcFirstLastPara="1" wrap="square" lIns="243800" tIns="121875" rIns="243800" bIns="121875" anchor="t" anchorCtr="0">
            <a:spAutoFit/>
          </a:bodyPr>
          <a:lstStyle/>
          <a:p>
            <a:pPr marL="0" marR="0" lvl="0" indent="0" algn="l" rtl="0">
              <a:lnSpc>
                <a:spcPct val="100000"/>
              </a:lnSpc>
              <a:spcBef>
                <a:spcPts val="0"/>
              </a:spcBef>
              <a:spcAft>
                <a:spcPts val="0"/>
              </a:spcAft>
              <a:buNone/>
            </a:pPr>
            <a:r>
              <a:rPr lang="en-US" sz="2900" b="0" i="0" u="sng" strike="noStrike" cap="none" dirty="0">
                <a:solidFill>
                  <a:srgbClr val="FFC000"/>
                </a:solidFill>
                <a:latin typeface="Arial"/>
                <a:ea typeface="Arial"/>
                <a:cs typeface="Arial"/>
                <a:sym typeface="Arial"/>
                <a:hlinkClick r:id="rId7">
                  <a:extLst>
                    <a:ext uri="{A12FA001-AC4F-418D-AE19-62706E023703}">
                      <ahyp:hlinkClr xmlns:ahyp="http://schemas.microsoft.com/office/drawing/2018/hyperlinkcolor" val="tx"/>
                    </a:ext>
                  </a:extLst>
                </a:hlinkClick>
              </a:rPr>
              <a:t>9Things to do in Denver and Colorado this weekend</a:t>
            </a:r>
            <a:endParaRPr sz="2900" b="0" i="0" u="none" strike="noStrike" cap="none" dirty="0">
              <a:solidFill>
                <a:srgbClr val="FFC000"/>
              </a:solidFill>
              <a:latin typeface="Arial"/>
              <a:ea typeface="Arial"/>
              <a:cs typeface="Arial"/>
              <a:sym typeface="Arial"/>
            </a:endParaRPr>
          </a:p>
          <a:p>
            <a:pPr marL="0" marR="0" lvl="0" indent="0" algn="l" rtl="0">
              <a:lnSpc>
                <a:spcPct val="100000"/>
              </a:lnSpc>
              <a:spcBef>
                <a:spcPts val="0"/>
              </a:spcBef>
              <a:spcAft>
                <a:spcPts val="0"/>
              </a:spcAft>
              <a:buNone/>
            </a:pPr>
            <a:r>
              <a:rPr lang="en-US" sz="2900" b="0" i="0" u="sng" strike="noStrike" cap="none" dirty="0">
                <a:solidFill>
                  <a:srgbClr val="FFC000"/>
                </a:solidFill>
                <a:latin typeface="Arial"/>
                <a:ea typeface="Arial"/>
                <a:cs typeface="Arial"/>
                <a:sym typeface="Arial"/>
                <a:hlinkClick r:id="rId8">
                  <a:extLst>
                    <a:ext uri="{A12FA001-AC4F-418D-AE19-62706E023703}">
                      <ahyp:hlinkClr xmlns:ahyp="http://schemas.microsoft.com/office/drawing/2018/hyperlinkcolor" val="tx"/>
                    </a:ext>
                  </a:extLst>
                </a:hlinkClick>
              </a:rPr>
              <a:t>9Things to do in Colorado this weekend: Dec. 3-5</a:t>
            </a:r>
            <a:endParaRPr sz="2900" b="0" i="0" u="none" strike="noStrike" cap="none" dirty="0">
              <a:solidFill>
                <a:srgbClr val="FFC000"/>
              </a:solidFill>
              <a:latin typeface="Arial"/>
              <a:ea typeface="Arial"/>
              <a:cs typeface="Arial"/>
              <a:sym typeface="Arial"/>
            </a:endParaRPr>
          </a:p>
          <a:p>
            <a:pPr marL="0" marR="0" lvl="0" indent="0" algn="l" rtl="0">
              <a:lnSpc>
                <a:spcPct val="100000"/>
              </a:lnSpc>
              <a:spcBef>
                <a:spcPts val="0"/>
              </a:spcBef>
              <a:spcAft>
                <a:spcPts val="0"/>
              </a:spcAft>
              <a:buNone/>
            </a:pPr>
            <a:r>
              <a:rPr lang="en-US" sz="2900" b="0" i="0" u="sng" strike="noStrike" cap="none" dirty="0">
                <a:solidFill>
                  <a:srgbClr val="FFC000"/>
                </a:solidFill>
                <a:latin typeface="Arial"/>
                <a:ea typeface="Arial"/>
                <a:cs typeface="Arial"/>
                <a:sym typeface="Arial"/>
                <a:hlinkClick r:id="rId9">
                  <a:extLst>
                    <a:ext uri="{A12FA001-AC4F-418D-AE19-62706E023703}">
                      <ahyp:hlinkClr xmlns:ahyp="http://schemas.microsoft.com/office/drawing/2018/hyperlinkcolor" val="tx"/>
                    </a:ext>
                  </a:extLst>
                </a:hlinkClick>
              </a:rPr>
              <a:t>WATCH: 9NEWS Parade of Lights</a:t>
            </a:r>
            <a:endParaRPr sz="2900" b="0" i="0" u="none" strike="noStrike" cap="none" dirty="0">
              <a:solidFill>
                <a:srgbClr val="FFC000"/>
              </a:solidFill>
              <a:latin typeface="Arial"/>
              <a:ea typeface="Arial"/>
              <a:cs typeface="Arial"/>
              <a:sym typeface="Arial"/>
            </a:endParaRPr>
          </a:p>
          <a:p>
            <a:pPr marL="0" marR="0" lvl="0" indent="0" algn="l" rtl="0">
              <a:lnSpc>
                <a:spcPct val="100000"/>
              </a:lnSpc>
              <a:spcBef>
                <a:spcPts val="0"/>
              </a:spcBef>
              <a:spcAft>
                <a:spcPts val="0"/>
              </a:spcAft>
              <a:buNone/>
            </a:pPr>
            <a:r>
              <a:rPr lang="en-US" sz="2900" b="0" i="0" u="sng" strike="noStrike" cap="none" dirty="0">
                <a:solidFill>
                  <a:srgbClr val="FFC000"/>
                </a:solidFill>
                <a:latin typeface="Arial"/>
                <a:ea typeface="Arial"/>
                <a:cs typeface="Arial"/>
                <a:sym typeface="Arial"/>
                <a:hlinkClick r:id="rId10">
                  <a:extLst>
                    <a:ext uri="{A12FA001-AC4F-418D-AE19-62706E023703}">
                      <ahyp:hlinkClr xmlns:ahyp="http://schemas.microsoft.com/office/drawing/2018/hyperlinkcolor" val="tx"/>
                    </a:ext>
                  </a:extLst>
                </a:hlinkClick>
              </a:rPr>
              <a:t>Volunteers needed for 9NEWS Parade of Lights</a:t>
            </a:r>
            <a:endParaRPr sz="2900" b="0" i="0" u="none" strike="noStrike" cap="none" dirty="0">
              <a:solidFill>
                <a:srgbClr val="FFC000"/>
              </a:solidFill>
              <a:latin typeface="Arial"/>
              <a:ea typeface="Arial"/>
              <a:cs typeface="Arial"/>
              <a:sym typeface="Arial"/>
            </a:endParaRPr>
          </a:p>
          <a:p>
            <a:pPr marL="0" marR="0" lvl="0" indent="0" algn="l" rtl="0">
              <a:lnSpc>
                <a:spcPct val="100000"/>
              </a:lnSpc>
              <a:spcBef>
                <a:spcPts val="0"/>
              </a:spcBef>
              <a:spcAft>
                <a:spcPts val="0"/>
              </a:spcAft>
              <a:buNone/>
            </a:pP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endParaRPr sz="3700" b="0" i="0" u="none" strike="noStrike" cap="none" dirty="0">
              <a:solidFill>
                <a:srgbClr val="000000"/>
              </a:solidFill>
              <a:latin typeface="Arial"/>
              <a:ea typeface="Arial"/>
              <a:cs typeface="Arial"/>
              <a:sym typeface="Arial"/>
            </a:endParaRPr>
          </a:p>
        </p:txBody>
      </p:sp>
      <p:pic>
        <p:nvPicPr>
          <p:cNvPr id="193" name="Google Shape;193;g11dc648b5a4_0_183"/>
          <p:cNvPicPr preferRelativeResize="0"/>
          <p:nvPr/>
        </p:nvPicPr>
        <p:blipFill rotWithShape="1">
          <a:blip r:embed="rId11">
            <a:alphaModFix/>
          </a:blip>
          <a:srcRect/>
          <a:stretch/>
        </p:blipFill>
        <p:spPr>
          <a:xfrm>
            <a:off x="5388800" y="8278909"/>
            <a:ext cx="6172200" cy="2032000"/>
          </a:xfrm>
          <a:prstGeom prst="rect">
            <a:avLst/>
          </a:prstGeom>
          <a:noFill/>
          <a:ln>
            <a:noFill/>
          </a:ln>
        </p:spPr>
      </p:pic>
      <p:sp>
        <p:nvSpPr>
          <p:cNvPr id="194" name="Google Shape;194;g11dc648b5a4_0_183"/>
          <p:cNvSpPr txBox="1"/>
          <p:nvPr/>
        </p:nvSpPr>
        <p:spPr>
          <a:xfrm>
            <a:off x="5742397" y="10516912"/>
            <a:ext cx="5464800" cy="4879200"/>
          </a:xfrm>
          <a:prstGeom prst="rect">
            <a:avLst/>
          </a:prstGeom>
          <a:noFill/>
          <a:ln>
            <a:noFill/>
          </a:ln>
        </p:spPr>
        <p:txBody>
          <a:bodyPr spcFirstLastPara="1" wrap="square" lIns="243800" tIns="121875" rIns="243800" bIns="121875" anchor="t" anchorCtr="0">
            <a:spAutoFit/>
          </a:bodyPr>
          <a:lstStyle/>
          <a:p>
            <a:pPr marL="0" marR="0" lvl="0" indent="0" algn="l" rtl="0">
              <a:lnSpc>
                <a:spcPct val="100000"/>
              </a:lnSpc>
              <a:spcBef>
                <a:spcPts val="0"/>
              </a:spcBef>
              <a:spcAft>
                <a:spcPts val="0"/>
              </a:spcAft>
              <a:buNone/>
            </a:pPr>
            <a:r>
              <a:rPr lang="en-US" sz="2900" b="0" i="0" u="sng" strike="noStrike" cap="none" dirty="0">
                <a:latin typeface="Arial"/>
                <a:ea typeface="Arial"/>
                <a:cs typeface="Arial"/>
                <a:sym typeface="Arial"/>
                <a:hlinkClick r:id="rId12"/>
              </a:rPr>
              <a:t>Season's Greetings: All the Holiday Events in Denver</a:t>
            </a:r>
            <a:endParaRPr sz="29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n-US" sz="2900" b="0" i="0" u="sng" strike="noStrike" cap="none" dirty="0">
                <a:latin typeface="Arial"/>
                <a:ea typeface="Arial"/>
                <a:cs typeface="Arial"/>
                <a:sym typeface="Arial"/>
                <a:hlinkClick r:id="rId13"/>
              </a:rPr>
              <a:t>Ten More Things to Do in Denver This Weekend</a:t>
            </a:r>
            <a:endParaRPr sz="29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endParaRPr sz="3700" b="0" i="0" u="none" strike="noStrike" cap="none" dirty="0">
              <a:solidFill>
                <a:srgbClr val="000000"/>
              </a:solidFill>
              <a:latin typeface="Arial"/>
              <a:ea typeface="Arial"/>
              <a:cs typeface="Arial"/>
              <a:sym typeface="Arial"/>
            </a:endParaRPr>
          </a:p>
        </p:txBody>
      </p:sp>
      <p:sp>
        <p:nvSpPr>
          <p:cNvPr id="195" name="Google Shape;195;g11dc648b5a4_0_183"/>
          <p:cNvSpPr txBox="1"/>
          <p:nvPr/>
        </p:nvSpPr>
        <p:spPr>
          <a:xfrm>
            <a:off x="11729811" y="4083949"/>
            <a:ext cx="5391300" cy="3617100"/>
          </a:xfrm>
          <a:prstGeom prst="rect">
            <a:avLst/>
          </a:prstGeom>
          <a:noFill/>
          <a:ln>
            <a:noFill/>
          </a:ln>
        </p:spPr>
        <p:txBody>
          <a:bodyPr spcFirstLastPara="1" wrap="square" lIns="243800" tIns="121875" rIns="243800" bIns="121875" anchor="t" anchorCtr="0">
            <a:spAutoFit/>
          </a:bodyPr>
          <a:lstStyle/>
          <a:p>
            <a:pPr marL="0" marR="0" lvl="0" indent="0" algn="l" rtl="0">
              <a:lnSpc>
                <a:spcPct val="100000"/>
              </a:lnSpc>
              <a:spcBef>
                <a:spcPts val="0"/>
              </a:spcBef>
              <a:spcAft>
                <a:spcPts val="0"/>
              </a:spcAft>
              <a:buNone/>
            </a:pPr>
            <a:r>
              <a:rPr lang="en-US" sz="2900" b="0" i="0" u="sng" strike="noStrike" cap="none">
                <a:latin typeface="Arial"/>
                <a:ea typeface="Arial"/>
                <a:cs typeface="Arial"/>
                <a:sym typeface="Arial"/>
                <a:hlinkClick r:id="rId14"/>
              </a:rPr>
              <a:t>Denver Police Prepare To Protect The More Than 100,000 People Expected Downtown For Parade Of Lights</a:t>
            </a:r>
            <a:endParaRPr sz="29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3700" b="0" i="0" u="none" strike="noStrike" cap="none">
                <a:solidFill>
                  <a:srgbClr val="000000"/>
                </a:solidFill>
                <a:latin typeface="Arial"/>
                <a:ea typeface="Arial"/>
                <a:cs typeface="Arial"/>
                <a:sym typeface="Arial"/>
              </a:rPr>
            </a:br>
            <a:endParaRPr sz="3700" b="0" i="0" u="none" strike="noStrike" cap="none">
              <a:solidFill>
                <a:srgbClr val="000000"/>
              </a:solidFill>
              <a:latin typeface="Arial"/>
              <a:ea typeface="Arial"/>
              <a:cs typeface="Arial"/>
              <a:sym typeface="Arial"/>
            </a:endParaRPr>
          </a:p>
        </p:txBody>
      </p:sp>
      <p:sp>
        <p:nvSpPr>
          <p:cNvPr id="196" name="Google Shape;196;g11dc648b5a4_0_183"/>
          <p:cNvSpPr txBox="1"/>
          <p:nvPr/>
        </p:nvSpPr>
        <p:spPr>
          <a:xfrm>
            <a:off x="17330563" y="3525691"/>
            <a:ext cx="5596800" cy="4509900"/>
          </a:xfrm>
          <a:prstGeom prst="rect">
            <a:avLst/>
          </a:prstGeom>
          <a:noFill/>
          <a:ln>
            <a:noFill/>
          </a:ln>
        </p:spPr>
        <p:txBody>
          <a:bodyPr spcFirstLastPara="1" wrap="square" lIns="243800" tIns="121875" rIns="243800" bIns="121875" anchor="t" anchorCtr="0">
            <a:spAutoFit/>
          </a:bodyPr>
          <a:lstStyle/>
          <a:p>
            <a:pPr marL="0" marR="0" lvl="0" indent="0" algn="l" rtl="0">
              <a:lnSpc>
                <a:spcPct val="100000"/>
              </a:lnSpc>
              <a:spcBef>
                <a:spcPts val="0"/>
              </a:spcBef>
              <a:spcAft>
                <a:spcPts val="0"/>
              </a:spcAft>
              <a:buNone/>
            </a:pPr>
            <a:r>
              <a:rPr lang="en-US" sz="2900" b="0" i="0" u="sng" strike="noStrike" cap="none">
                <a:latin typeface="Arial"/>
                <a:ea typeface="Arial"/>
                <a:cs typeface="Arial"/>
                <a:sym typeface="Arial"/>
                <a:hlinkClick r:id="rId15"/>
              </a:rPr>
              <a:t>Free museum days, ice skating, a campy Christmas and more things to do this weekend in Denver</a:t>
            </a:r>
            <a:endParaRPr sz="29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900" b="0" i="0" u="sng" strike="noStrike" cap="none">
                <a:latin typeface="Arial"/>
                <a:ea typeface="Arial"/>
                <a:cs typeface="Arial"/>
                <a:sym typeface="Arial"/>
                <a:hlinkClick r:id="rId16"/>
              </a:rPr>
              <a:t>10 over-the-top Colorado holiday light displays you have to see this season</a:t>
            </a:r>
            <a:endParaRPr sz="29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n-US" sz="3700" b="0" i="0" u="none" strike="noStrike" cap="none">
                <a:solidFill>
                  <a:srgbClr val="000000"/>
                </a:solidFill>
                <a:latin typeface="Arial"/>
                <a:ea typeface="Arial"/>
                <a:cs typeface="Arial"/>
                <a:sym typeface="Arial"/>
              </a:rPr>
            </a:br>
            <a:endParaRPr sz="3700" b="0" i="0" u="none" strike="noStrike" cap="none">
              <a:solidFill>
                <a:srgbClr val="000000"/>
              </a:solidFill>
              <a:latin typeface="Arial"/>
              <a:ea typeface="Arial"/>
              <a:cs typeface="Arial"/>
              <a:sym typeface="Arial"/>
            </a:endParaRPr>
          </a:p>
        </p:txBody>
      </p:sp>
      <p:pic>
        <p:nvPicPr>
          <p:cNvPr id="197" name="Google Shape;197;g11dc648b5a4_0_183"/>
          <p:cNvPicPr preferRelativeResize="0"/>
          <p:nvPr/>
        </p:nvPicPr>
        <p:blipFill rotWithShape="1">
          <a:blip r:embed="rId17">
            <a:alphaModFix/>
          </a:blip>
          <a:srcRect/>
          <a:stretch/>
        </p:blipFill>
        <p:spPr>
          <a:xfrm>
            <a:off x="11770621" y="8930672"/>
            <a:ext cx="5597015" cy="853021"/>
          </a:xfrm>
          <a:prstGeom prst="rect">
            <a:avLst/>
          </a:prstGeom>
          <a:noFill/>
          <a:ln>
            <a:noFill/>
          </a:ln>
        </p:spPr>
      </p:pic>
      <p:sp>
        <p:nvSpPr>
          <p:cNvPr id="198" name="Google Shape;198;g11dc648b5a4_0_183"/>
          <p:cNvSpPr txBox="1"/>
          <p:nvPr/>
        </p:nvSpPr>
        <p:spPr>
          <a:xfrm>
            <a:off x="11910229" y="10310909"/>
            <a:ext cx="6171900" cy="5125500"/>
          </a:xfrm>
          <a:prstGeom prst="rect">
            <a:avLst/>
          </a:prstGeom>
          <a:noFill/>
          <a:ln>
            <a:noFill/>
          </a:ln>
        </p:spPr>
        <p:txBody>
          <a:bodyPr spcFirstLastPara="1" wrap="square" lIns="243800" tIns="121875" rIns="243800" bIns="121875" anchor="t" anchorCtr="0">
            <a:spAutoFit/>
          </a:bodyPr>
          <a:lstStyle/>
          <a:p>
            <a:pPr marL="0" marR="0" lvl="0" indent="0" algn="l" rtl="0">
              <a:lnSpc>
                <a:spcPct val="100000"/>
              </a:lnSpc>
              <a:spcBef>
                <a:spcPts val="0"/>
              </a:spcBef>
              <a:spcAft>
                <a:spcPts val="0"/>
              </a:spcAft>
              <a:buNone/>
            </a:pPr>
            <a:r>
              <a:rPr lang="en-US" sz="2900" b="0" i="0" u="sng" strike="noStrike" cap="none" dirty="0">
                <a:solidFill>
                  <a:srgbClr val="FFC000"/>
                </a:solidFill>
                <a:latin typeface="Arial"/>
                <a:ea typeface="Arial"/>
                <a:cs typeface="Arial"/>
                <a:sym typeface="Arial"/>
                <a:hlinkClick r:id="rId18">
                  <a:extLst>
                    <a:ext uri="{A12FA001-AC4F-418D-AE19-62706E023703}">
                      <ahyp:hlinkClr xmlns:ahyp="http://schemas.microsoft.com/office/drawing/2018/hyperlinkcolor" val="tx"/>
                    </a:ext>
                  </a:extLst>
                </a:hlinkClick>
              </a:rPr>
              <a:t>31 Things To Do in and Around Denver This Weekend</a:t>
            </a:r>
            <a:endParaRPr sz="2900" b="0" i="0" u="none" strike="noStrike" cap="none" dirty="0">
              <a:solidFill>
                <a:srgbClr val="FFC000"/>
              </a:solidFill>
              <a:latin typeface="Arial"/>
              <a:ea typeface="Arial"/>
              <a:cs typeface="Arial"/>
              <a:sym typeface="Arial"/>
            </a:endParaRPr>
          </a:p>
          <a:p>
            <a:pPr marL="0" marR="0" lvl="0" indent="0" algn="l" rtl="0">
              <a:lnSpc>
                <a:spcPct val="100000"/>
              </a:lnSpc>
              <a:spcBef>
                <a:spcPts val="0"/>
              </a:spcBef>
              <a:spcAft>
                <a:spcPts val="0"/>
              </a:spcAft>
              <a:buNone/>
            </a:pPr>
            <a:br>
              <a:rPr lang="en-US" sz="3700" b="0" i="0" u="none" strike="noStrike" cap="none" dirty="0">
                <a:solidFill>
                  <a:srgbClr val="030303"/>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br>
              <a:rPr lang="en-US" sz="3700" b="0" i="0" u="none" strike="noStrike" cap="none" dirty="0">
                <a:solidFill>
                  <a:srgbClr val="000000"/>
                </a:solidFill>
                <a:latin typeface="Arial"/>
                <a:ea typeface="Arial"/>
                <a:cs typeface="Arial"/>
                <a:sym typeface="Arial"/>
              </a:rPr>
            </a:br>
            <a:endParaRPr sz="3700" b="0" i="0" u="none" strike="noStrike" cap="none" dirty="0">
              <a:solidFill>
                <a:srgbClr val="000000"/>
              </a:solidFill>
              <a:latin typeface="Arial"/>
              <a:ea typeface="Arial"/>
              <a:cs typeface="Arial"/>
              <a:sym typeface="Arial"/>
            </a:endParaRPr>
          </a:p>
        </p:txBody>
      </p:sp>
      <p:pic>
        <p:nvPicPr>
          <p:cNvPr id="199" name="Google Shape;199;g11dc648b5a4_0_183" descr="A picture containing text, book&#10;&#10;Description automatically generated"/>
          <p:cNvPicPr preferRelativeResize="0"/>
          <p:nvPr/>
        </p:nvPicPr>
        <p:blipFill rotWithShape="1">
          <a:blip r:embed="rId19">
            <a:alphaModFix/>
          </a:blip>
          <a:srcRect/>
          <a:stretch/>
        </p:blipFill>
        <p:spPr>
          <a:xfrm>
            <a:off x="741200" y="263133"/>
            <a:ext cx="3664735" cy="36647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99DF9"/>
        </a:solidFill>
        <a:effectLst/>
      </p:bgPr>
    </p:bg>
    <p:spTree>
      <p:nvGrpSpPr>
        <p:cNvPr id="1" name="Shape 273"/>
        <p:cNvGrpSpPr/>
        <p:nvPr/>
      </p:nvGrpSpPr>
      <p:grpSpPr>
        <a:xfrm>
          <a:off x="0" y="0"/>
          <a:ext cx="0" cy="0"/>
          <a:chOff x="0" y="0"/>
          <a:chExt cx="0" cy="0"/>
        </a:xfrm>
      </p:grpSpPr>
      <p:pic>
        <p:nvPicPr>
          <p:cNvPr id="12" name="Google Shape;262;g11d57868e05_0_237">
            <a:extLst>
              <a:ext uri="{FF2B5EF4-FFF2-40B4-BE49-F238E27FC236}">
                <a16:creationId xmlns:a16="http://schemas.microsoft.com/office/drawing/2014/main" id="{04B9AEEF-8451-47CD-AECF-D15B935874A1}"/>
              </a:ext>
            </a:extLst>
          </p:cNvPr>
          <p:cNvPicPr preferRelativeResize="0"/>
          <p:nvPr/>
        </p:nvPicPr>
        <p:blipFill rotWithShape="1">
          <a:blip r:embed="rId3">
            <a:alphaModFix/>
          </a:blip>
          <a:srcRect t="-42" b="14345"/>
          <a:stretch/>
        </p:blipFill>
        <p:spPr>
          <a:xfrm>
            <a:off x="756668" y="621312"/>
            <a:ext cx="9869700" cy="12689700"/>
          </a:xfrm>
          <a:prstGeom prst="roundRect">
            <a:avLst>
              <a:gd name="adj" fmla="val 5100"/>
            </a:avLst>
          </a:prstGeom>
          <a:noFill/>
          <a:ln>
            <a:noFill/>
          </a:ln>
        </p:spPr>
      </p:pic>
      <p:sp>
        <p:nvSpPr>
          <p:cNvPr id="274" name="Google Shape;274;g11d57868e05_0_159"/>
          <p:cNvSpPr txBox="1"/>
          <p:nvPr/>
        </p:nvSpPr>
        <p:spPr>
          <a:xfrm>
            <a:off x="11383036" y="2215140"/>
            <a:ext cx="11496000" cy="1723800"/>
          </a:xfrm>
          <a:prstGeom prst="rect">
            <a:avLst/>
          </a:prstGeom>
          <a:noFill/>
          <a:ln>
            <a:noFill/>
          </a:ln>
        </p:spPr>
        <p:txBody>
          <a:bodyPr spcFirstLastPara="1" wrap="square" lIns="243800" tIns="243800" rIns="243800" bIns="2438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1" dirty="0">
                <a:solidFill>
                  <a:schemeClr val="lt1"/>
                </a:solidFill>
              </a:rPr>
              <a:t>Sponsorship Levels</a:t>
            </a:r>
            <a:endParaRPr sz="8000" b="1" i="0" u="none" strike="noStrike" cap="none" dirty="0">
              <a:solidFill>
                <a:schemeClr val="lt1"/>
              </a:solidFill>
              <a:latin typeface="Arial"/>
              <a:ea typeface="Arial"/>
              <a:cs typeface="Arial"/>
              <a:sym typeface="Arial"/>
            </a:endParaRPr>
          </a:p>
        </p:txBody>
      </p:sp>
      <p:sp>
        <p:nvSpPr>
          <p:cNvPr id="277" name="Google Shape;277;g11d57868e05_0_159"/>
          <p:cNvSpPr txBox="1"/>
          <p:nvPr/>
        </p:nvSpPr>
        <p:spPr>
          <a:xfrm>
            <a:off x="11229369" y="4188995"/>
            <a:ext cx="12620700" cy="7032614"/>
          </a:xfrm>
          <a:prstGeom prst="rect">
            <a:avLst/>
          </a:prstGeom>
          <a:noFill/>
          <a:ln>
            <a:noFill/>
          </a:ln>
        </p:spPr>
        <p:txBody>
          <a:bodyPr spcFirstLastPara="1" wrap="square" lIns="243800" tIns="243800" rIns="243800" bIns="243800" anchor="t" anchorCtr="0">
            <a:spAutoFit/>
          </a:bodyPr>
          <a:lstStyle/>
          <a:p>
            <a:pPr marL="844550" marR="0" lvl="0" indent="-457200" algn="l" rtl="0">
              <a:lnSpc>
                <a:spcPct val="100000"/>
              </a:lnSpc>
              <a:spcBef>
                <a:spcPts val="0"/>
              </a:spcBef>
              <a:spcAft>
                <a:spcPts val="0"/>
              </a:spcAft>
              <a:buClr>
                <a:schemeClr val="lt1"/>
              </a:buClr>
              <a:buSzPts val="3500"/>
              <a:buFont typeface="Arial" panose="020B0604020202020204" pitchFamily="34" charset="0"/>
              <a:buChar char="•"/>
            </a:pPr>
            <a:r>
              <a:rPr lang="en-US" sz="3500" dirty="0">
                <a:solidFill>
                  <a:schemeClr val="lt1"/>
                </a:solidFill>
              </a:rPr>
              <a:t>Marching Band Sponsor - $30,000</a:t>
            </a:r>
          </a:p>
          <a:p>
            <a:pPr marL="844550" marR="0" lvl="0" indent="-457200" algn="l" rtl="0">
              <a:lnSpc>
                <a:spcPct val="100000"/>
              </a:lnSpc>
              <a:spcBef>
                <a:spcPts val="0"/>
              </a:spcBef>
              <a:spcAft>
                <a:spcPts val="0"/>
              </a:spcAft>
              <a:buClr>
                <a:schemeClr val="lt1"/>
              </a:buClr>
              <a:buSzPts val="3500"/>
              <a:buFont typeface="Arial" panose="020B0604020202020204" pitchFamily="34" charset="0"/>
              <a:buChar char="•"/>
            </a:pPr>
            <a:r>
              <a:rPr lang="en-US" sz="3500" b="0" i="0" u="none" strike="noStrike" cap="none" dirty="0">
                <a:solidFill>
                  <a:schemeClr val="lt1"/>
                </a:solidFill>
                <a:latin typeface="Arial"/>
                <a:ea typeface="Arial"/>
                <a:cs typeface="Arial"/>
                <a:sym typeface="Arial"/>
              </a:rPr>
              <a:t>Cultural Group Sponsor - $25,00</a:t>
            </a:r>
            <a:r>
              <a:rPr lang="en-US" sz="3500" dirty="0">
                <a:solidFill>
                  <a:schemeClr val="lt1"/>
                </a:solidFill>
              </a:rPr>
              <a:t>0</a:t>
            </a:r>
          </a:p>
          <a:p>
            <a:pPr marL="844550" marR="0" lvl="0" indent="-457200" algn="l" rtl="0">
              <a:lnSpc>
                <a:spcPct val="100000"/>
              </a:lnSpc>
              <a:spcBef>
                <a:spcPts val="0"/>
              </a:spcBef>
              <a:spcAft>
                <a:spcPts val="0"/>
              </a:spcAft>
              <a:buClr>
                <a:schemeClr val="lt1"/>
              </a:buClr>
              <a:buSzPts val="3500"/>
              <a:buFont typeface="Arial" panose="020B0604020202020204" pitchFamily="34" charset="0"/>
              <a:buChar char="•"/>
            </a:pPr>
            <a:r>
              <a:rPr lang="en-US" sz="3500" b="0" i="0" u="none" strike="noStrike" cap="none" dirty="0">
                <a:solidFill>
                  <a:schemeClr val="lt1"/>
                </a:solidFill>
                <a:latin typeface="Arial"/>
                <a:ea typeface="Arial"/>
                <a:cs typeface="Arial"/>
                <a:sym typeface="Arial"/>
              </a:rPr>
              <a:t>Float Sponsor - $17,000</a:t>
            </a:r>
            <a:endParaRPr lang="en-US" sz="3500" dirty="0">
              <a:solidFill>
                <a:schemeClr val="lt1"/>
              </a:solidFill>
            </a:endParaRPr>
          </a:p>
          <a:p>
            <a:pPr marL="844550" marR="0" lvl="0" indent="-457200" algn="l" rtl="0">
              <a:lnSpc>
                <a:spcPct val="100000"/>
              </a:lnSpc>
              <a:spcBef>
                <a:spcPts val="0"/>
              </a:spcBef>
              <a:spcAft>
                <a:spcPts val="0"/>
              </a:spcAft>
              <a:buClr>
                <a:schemeClr val="lt1"/>
              </a:buClr>
              <a:buSzPts val="3500"/>
              <a:buFont typeface="Arial" panose="020B0604020202020204" pitchFamily="34" charset="0"/>
              <a:buChar char="•"/>
            </a:pPr>
            <a:r>
              <a:rPr lang="en-US" sz="3500" dirty="0">
                <a:solidFill>
                  <a:schemeClr val="lt1"/>
                </a:solidFill>
              </a:rPr>
              <a:t>Balloon Sponsor - </a:t>
            </a:r>
            <a:r>
              <a:rPr lang="en-US" sz="3500">
                <a:solidFill>
                  <a:schemeClr val="lt1"/>
                </a:solidFill>
              </a:rPr>
              <a:t>$16,000</a:t>
            </a:r>
            <a:endParaRPr lang="en-US" sz="3500" dirty="0">
              <a:solidFill>
                <a:schemeClr val="lt1"/>
              </a:solidFill>
            </a:endParaRPr>
          </a:p>
          <a:p>
            <a:pPr marL="1219200" marR="0" lvl="0" indent="-831850" algn="l" rtl="0">
              <a:lnSpc>
                <a:spcPct val="100000"/>
              </a:lnSpc>
              <a:spcBef>
                <a:spcPts val="0"/>
              </a:spcBef>
              <a:spcAft>
                <a:spcPts val="0"/>
              </a:spcAft>
              <a:buClr>
                <a:schemeClr val="lt1"/>
              </a:buClr>
              <a:buSzPts val="3500"/>
              <a:buFont typeface="Arial"/>
              <a:buChar char="●"/>
            </a:pPr>
            <a:endParaRPr lang="en-US" sz="3500" b="0" i="0" u="none" strike="noStrike" cap="none" dirty="0">
              <a:solidFill>
                <a:schemeClr val="lt1"/>
              </a:solidFill>
              <a:latin typeface="Arial"/>
              <a:ea typeface="Arial"/>
              <a:cs typeface="Arial"/>
              <a:sym typeface="Arial"/>
            </a:endParaRPr>
          </a:p>
          <a:p>
            <a:pPr marL="387350" marR="0" lvl="0" algn="l" rtl="0">
              <a:lnSpc>
                <a:spcPct val="100000"/>
              </a:lnSpc>
              <a:spcBef>
                <a:spcPts val="0"/>
              </a:spcBef>
              <a:spcAft>
                <a:spcPts val="0"/>
              </a:spcAft>
              <a:buClr>
                <a:schemeClr val="lt1"/>
              </a:buClr>
              <a:buSzPts val="3500"/>
            </a:pPr>
            <a:r>
              <a:rPr lang="en-US" sz="4000" b="1" dirty="0">
                <a:solidFill>
                  <a:schemeClr val="lt1"/>
                </a:solidFill>
              </a:rPr>
              <a:t>Benefits to include (but not limited to): </a:t>
            </a:r>
          </a:p>
          <a:p>
            <a:pPr marL="844550" marR="0" lvl="0" indent="-457200" algn="l" rtl="0">
              <a:lnSpc>
                <a:spcPct val="100000"/>
              </a:lnSpc>
              <a:spcBef>
                <a:spcPts val="0"/>
              </a:spcBef>
              <a:spcAft>
                <a:spcPts val="0"/>
              </a:spcAft>
              <a:buClr>
                <a:schemeClr val="lt1"/>
              </a:buClr>
              <a:buSzPts val="3500"/>
              <a:buFont typeface="Arial" panose="020B0604020202020204" pitchFamily="34" charset="0"/>
              <a:buChar char="•"/>
            </a:pPr>
            <a:r>
              <a:rPr lang="en-US" sz="3500" dirty="0">
                <a:solidFill>
                  <a:schemeClr val="lt1"/>
                </a:solidFill>
              </a:rPr>
              <a:t>Licensing Rights</a:t>
            </a:r>
          </a:p>
          <a:p>
            <a:pPr marL="844550" marR="0" lvl="0" indent="-457200" algn="l" rtl="0">
              <a:lnSpc>
                <a:spcPct val="100000"/>
              </a:lnSpc>
              <a:spcBef>
                <a:spcPts val="0"/>
              </a:spcBef>
              <a:spcAft>
                <a:spcPts val="0"/>
              </a:spcAft>
              <a:buClr>
                <a:schemeClr val="lt1"/>
              </a:buClr>
              <a:buSzPts val="3500"/>
              <a:buFont typeface="Arial" panose="020B0604020202020204" pitchFamily="34" charset="0"/>
              <a:buChar char="•"/>
            </a:pPr>
            <a:r>
              <a:rPr lang="en-US" sz="3500" dirty="0">
                <a:solidFill>
                  <a:schemeClr val="lt1"/>
                </a:solidFill>
              </a:rPr>
              <a:t>Presentation Rights and Recognition</a:t>
            </a:r>
          </a:p>
          <a:p>
            <a:pPr marL="844550" marR="0" lvl="0" indent="-457200" algn="l" rtl="0">
              <a:lnSpc>
                <a:spcPct val="100000"/>
              </a:lnSpc>
              <a:spcBef>
                <a:spcPts val="0"/>
              </a:spcBef>
              <a:spcAft>
                <a:spcPts val="0"/>
              </a:spcAft>
              <a:buClr>
                <a:schemeClr val="lt1"/>
              </a:buClr>
              <a:buSzPts val="3500"/>
              <a:buFont typeface="Arial" panose="020B0604020202020204" pitchFamily="34" charset="0"/>
              <a:buChar char="•"/>
            </a:pPr>
            <a:r>
              <a:rPr lang="en-US" sz="3500" dirty="0">
                <a:solidFill>
                  <a:schemeClr val="lt1"/>
                </a:solidFill>
              </a:rPr>
              <a:t>Promotional Rights</a:t>
            </a:r>
          </a:p>
          <a:p>
            <a:pPr marL="844550" marR="0" lvl="0" indent="-457200" algn="l" rtl="0">
              <a:lnSpc>
                <a:spcPct val="100000"/>
              </a:lnSpc>
              <a:spcBef>
                <a:spcPts val="0"/>
              </a:spcBef>
              <a:spcAft>
                <a:spcPts val="0"/>
              </a:spcAft>
              <a:buClr>
                <a:schemeClr val="lt1"/>
              </a:buClr>
              <a:buSzPts val="3500"/>
              <a:buFont typeface="Arial" panose="020B0604020202020204" pitchFamily="34" charset="0"/>
              <a:buChar char="•"/>
            </a:pPr>
            <a:r>
              <a:rPr lang="en-US" sz="3500" dirty="0">
                <a:solidFill>
                  <a:schemeClr val="lt1"/>
                </a:solidFill>
              </a:rPr>
              <a:t>9NEWS Special Prime Time Telecast</a:t>
            </a:r>
          </a:p>
          <a:p>
            <a:pPr marL="844550" marR="0" lvl="0" indent="-457200" algn="l" rtl="0">
              <a:lnSpc>
                <a:spcPct val="100000"/>
              </a:lnSpc>
              <a:spcBef>
                <a:spcPts val="0"/>
              </a:spcBef>
              <a:spcAft>
                <a:spcPts val="0"/>
              </a:spcAft>
              <a:buClr>
                <a:schemeClr val="lt1"/>
              </a:buClr>
              <a:buSzPts val="3500"/>
              <a:buFont typeface="Arial" panose="020B0604020202020204" pitchFamily="34" charset="0"/>
              <a:buChar char="•"/>
            </a:pPr>
            <a:r>
              <a:rPr lang="en-US" sz="3500" dirty="0">
                <a:solidFill>
                  <a:schemeClr val="lt1"/>
                </a:solidFill>
              </a:rPr>
              <a:t>Social Media Engagement</a:t>
            </a:r>
          </a:p>
          <a:p>
            <a:pPr marL="844550" marR="0" lvl="0" indent="-457200" algn="l" rtl="0">
              <a:lnSpc>
                <a:spcPct val="100000"/>
              </a:lnSpc>
              <a:spcBef>
                <a:spcPts val="0"/>
              </a:spcBef>
              <a:spcAft>
                <a:spcPts val="0"/>
              </a:spcAft>
              <a:buClr>
                <a:schemeClr val="lt1"/>
              </a:buClr>
              <a:buSzPts val="3500"/>
              <a:buFont typeface="Arial" panose="020B0604020202020204" pitchFamily="34" charset="0"/>
              <a:buChar char="•"/>
            </a:pPr>
            <a:r>
              <a:rPr lang="en-US" sz="3500" dirty="0">
                <a:solidFill>
                  <a:schemeClr val="lt1"/>
                </a:solidFill>
              </a:rPr>
              <a:t>Digital Marketing Benefits </a:t>
            </a:r>
          </a:p>
        </p:txBody>
      </p:sp>
      <p:sp>
        <p:nvSpPr>
          <p:cNvPr id="278" name="Google Shape;278;g11d57868e05_0_159"/>
          <p:cNvSpPr/>
          <p:nvPr/>
        </p:nvSpPr>
        <p:spPr>
          <a:xfrm>
            <a:off x="153667" y="10933800"/>
            <a:ext cx="4674300" cy="4674300"/>
          </a:xfrm>
          <a:prstGeom prst="ellipse">
            <a:avLst/>
          </a:prstGeom>
          <a:solidFill>
            <a:schemeClr val="lt1"/>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279" name="Google Shape;279;g11d57868e05_0_159"/>
          <p:cNvSpPr/>
          <p:nvPr/>
        </p:nvSpPr>
        <p:spPr>
          <a:xfrm>
            <a:off x="5136867" y="-2729600"/>
            <a:ext cx="4674300" cy="4674300"/>
          </a:xfrm>
          <a:prstGeom prst="ellipse">
            <a:avLst/>
          </a:prstGeom>
          <a:solidFill>
            <a:schemeClr val="lt1"/>
          </a:solidFill>
          <a:ln>
            <a:noFill/>
          </a:ln>
          <a:effectLst>
            <a:outerShdw blurRad="385763" dist="171450" dir="3900000" algn="bl" rotWithShape="0">
              <a:srgbClr val="172159">
                <a:alpha val="26670"/>
              </a:srgbClr>
            </a:outerShdw>
          </a:effectLst>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280" name="Google Shape;280;g11d57868e05_0_159"/>
          <p:cNvSpPr/>
          <p:nvPr/>
        </p:nvSpPr>
        <p:spPr>
          <a:xfrm>
            <a:off x="0" y="2490533"/>
            <a:ext cx="887100" cy="4367100"/>
          </a:xfrm>
          <a:prstGeom prst="rect">
            <a:avLst/>
          </a:prstGeom>
          <a:solidFill>
            <a:srgbClr val="172159"/>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281" name="Google Shape;281;g11d57868e05_0_159"/>
          <p:cNvSpPr txBox="1"/>
          <p:nvPr/>
        </p:nvSpPr>
        <p:spPr>
          <a:xfrm rot="-5400000">
            <a:off x="-1407200" y="4220033"/>
            <a:ext cx="3706500" cy="908100"/>
          </a:xfrm>
          <a:prstGeom prst="rect">
            <a:avLst/>
          </a:prstGeom>
          <a:noFill/>
          <a:ln>
            <a:noFill/>
          </a:ln>
        </p:spPr>
        <p:txBody>
          <a:bodyPr spcFirstLastPara="1" wrap="square" lIns="243800" tIns="243800" rIns="243800" bIns="243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a:solidFill>
                  <a:schemeClr val="lt1"/>
                </a:solidFill>
                <a:latin typeface="Libre Franklin Thin"/>
                <a:ea typeface="Libre Franklin Thin"/>
                <a:cs typeface="Libre Franklin Thin"/>
                <a:sym typeface="Libre Franklin Thin"/>
              </a:rPr>
              <a:t>Parade of Lights</a:t>
            </a:r>
            <a:endParaRPr sz="2700" b="0" i="0" u="none" strike="noStrike" cap="none">
              <a:solidFill>
                <a:schemeClr val="lt1"/>
              </a:solidFill>
              <a:latin typeface="Libre Franklin Thin"/>
              <a:ea typeface="Libre Franklin Thin"/>
              <a:cs typeface="Libre Franklin Thin"/>
              <a:sym typeface="Libre Franklin Thin"/>
            </a:endParaRPr>
          </a:p>
        </p:txBody>
      </p:sp>
      <p:cxnSp>
        <p:nvCxnSpPr>
          <p:cNvPr id="282" name="Google Shape;282;g11d57868e05_0_159"/>
          <p:cNvCxnSpPr/>
          <p:nvPr/>
        </p:nvCxnSpPr>
        <p:spPr>
          <a:xfrm>
            <a:off x="11938691" y="3938940"/>
            <a:ext cx="7570500" cy="0"/>
          </a:xfrm>
          <a:prstGeom prst="straightConnector1">
            <a:avLst/>
          </a:prstGeom>
          <a:noFill/>
          <a:ln w="19050" cap="flat" cmpd="sng">
            <a:solidFill>
              <a:srgbClr val="FFFFFF"/>
            </a:solidFill>
            <a:prstDash val="solid"/>
            <a:round/>
            <a:headEnd type="none" w="sm" len="sm"/>
            <a:tailEnd type="none" w="sm" len="sm"/>
          </a:ln>
        </p:spPr>
      </p:cxnSp>
      <p:pic>
        <p:nvPicPr>
          <p:cNvPr id="283" name="Google Shape;283;g11d57868e05_0_159"/>
          <p:cNvPicPr preferRelativeResize="0"/>
          <p:nvPr/>
        </p:nvPicPr>
        <p:blipFill rotWithShape="1">
          <a:blip r:embed="rId4">
            <a:alphaModFix/>
          </a:blip>
          <a:srcRect/>
          <a:stretch/>
        </p:blipFill>
        <p:spPr>
          <a:xfrm>
            <a:off x="21311269" y="513067"/>
            <a:ext cx="2578398" cy="771467"/>
          </a:xfrm>
          <a:prstGeom prst="rect">
            <a:avLst/>
          </a:prstGeom>
          <a:noFill/>
          <a:ln>
            <a:noFill/>
          </a:ln>
        </p:spPr>
      </p:pic>
    </p:spTree>
    <p:extLst>
      <p:ext uri="{BB962C8B-B14F-4D97-AF65-F5344CB8AC3E}">
        <p14:creationId xmlns:p14="http://schemas.microsoft.com/office/powerpoint/2010/main" val="115923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99DF9"/>
        </a:solidFill>
        <a:effectLst/>
      </p:bgPr>
    </p:bg>
    <p:spTree>
      <p:nvGrpSpPr>
        <p:cNvPr id="1" name="Shape 273"/>
        <p:cNvGrpSpPr/>
        <p:nvPr/>
      </p:nvGrpSpPr>
      <p:grpSpPr>
        <a:xfrm>
          <a:off x="0" y="0"/>
          <a:ext cx="0" cy="0"/>
          <a:chOff x="0" y="0"/>
          <a:chExt cx="0" cy="0"/>
        </a:xfrm>
      </p:grpSpPr>
      <p:sp>
        <p:nvSpPr>
          <p:cNvPr id="274" name="Google Shape;274;g11d57868e05_0_159"/>
          <p:cNvSpPr txBox="1"/>
          <p:nvPr/>
        </p:nvSpPr>
        <p:spPr>
          <a:xfrm>
            <a:off x="11740467" y="3081992"/>
            <a:ext cx="11496000" cy="1723800"/>
          </a:xfrm>
          <a:prstGeom prst="rect">
            <a:avLst/>
          </a:prstGeom>
          <a:noFill/>
          <a:ln>
            <a:noFill/>
          </a:ln>
        </p:spPr>
        <p:txBody>
          <a:bodyPr spcFirstLastPara="1" wrap="square" lIns="243800" tIns="243800" rIns="243800" bIns="2438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1">
                <a:solidFill>
                  <a:schemeClr val="lt1"/>
                </a:solidFill>
              </a:rPr>
              <a:t>Event </a:t>
            </a:r>
            <a:r>
              <a:rPr lang="en-US" sz="8000" b="1" i="0" u="none" strike="noStrike" cap="none">
                <a:solidFill>
                  <a:schemeClr val="lt1"/>
                </a:solidFill>
                <a:latin typeface="Arial"/>
                <a:ea typeface="Arial"/>
                <a:cs typeface="Arial"/>
                <a:sym typeface="Arial"/>
              </a:rPr>
              <a:t>Sponsor</a:t>
            </a:r>
            <a:endParaRPr sz="8000" b="1" i="0" u="none" strike="noStrike" cap="none">
              <a:solidFill>
                <a:schemeClr val="lt1"/>
              </a:solidFill>
              <a:latin typeface="Arial"/>
              <a:ea typeface="Arial"/>
              <a:cs typeface="Arial"/>
              <a:sym typeface="Arial"/>
            </a:endParaRPr>
          </a:p>
        </p:txBody>
      </p:sp>
      <p:sp>
        <p:nvSpPr>
          <p:cNvPr id="275" name="Google Shape;275;g11d57868e05_0_159"/>
          <p:cNvSpPr txBox="1"/>
          <p:nvPr/>
        </p:nvSpPr>
        <p:spPr>
          <a:xfrm>
            <a:off x="11740467" y="2298589"/>
            <a:ext cx="11496000" cy="1277400"/>
          </a:xfrm>
          <a:prstGeom prst="rect">
            <a:avLst/>
          </a:prstGeom>
          <a:noFill/>
          <a:ln>
            <a:noFill/>
          </a:ln>
        </p:spPr>
        <p:txBody>
          <a:bodyPr spcFirstLastPara="1" wrap="square" lIns="243800" tIns="243800" rIns="243800" bIns="243800" anchor="t" anchorCtr="0">
            <a:spAutoFit/>
          </a:bodyPr>
          <a:lstStyle/>
          <a:p>
            <a:pPr marL="0" marR="0" lvl="0" indent="0" algn="l" rtl="0">
              <a:lnSpc>
                <a:spcPct val="100000"/>
              </a:lnSpc>
              <a:spcBef>
                <a:spcPts val="0"/>
              </a:spcBef>
              <a:spcAft>
                <a:spcPts val="0"/>
              </a:spcAft>
              <a:buClr>
                <a:srgbClr val="000000"/>
              </a:buClr>
              <a:buSzPts val="5100"/>
              <a:buFont typeface="Arial"/>
              <a:buNone/>
            </a:pPr>
            <a:r>
              <a:rPr lang="en-US" sz="5100" b="0" i="0" u="none" strike="noStrike" cap="none">
                <a:solidFill>
                  <a:schemeClr val="lt1"/>
                </a:solidFill>
                <a:latin typeface="Libre Franklin Thin"/>
                <a:ea typeface="Libre Franklin Thin"/>
                <a:cs typeface="Libre Franklin Thin"/>
                <a:sym typeface="Libre Franklin Thin"/>
              </a:rPr>
              <a:t>$5,000 </a:t>
            </a:r>
            <a:endParaRPr sz="4300" b="0" i="0" u="none" strike="noStrike" cap="none">
              <a:solidFill>
                <a:schemeClr val="lt1"/>
              </a:solidFill>
              <a:latin typeface="Libre Franklin Thin"/>
              <a:ea typeface="Libre Franklin Thin"/>
              <a:cs typeface="Libre Franklin Thin"/>
              <a:sym typeface="Libre Franklin Thin"/>
            </a:endParaRPr>
          </a:p>
        </p:txBody>
      </p:sp>
      <p:pic>
        <p:nvPicPr>
          <p:cNvPr id="276" name="Google Shape;276;g11d57868e05_0_159"/>
          <p:cNvPicPr preferRelativeResize="0"/>
          <p:nvPr/>
        </p:nvPicPr>
        <p:blipFill rotWithShape="1">
          <a:blip r:embed="rId3">
            <a:alphaModFix/>
          </a:blip>
          <a:srcRect l="1435" t="-1390" r="46726" b="1390"/>
          <a:stretch/>
        </p:blipFill>
        <p:spPr>
          <a:xfrm>
            <a:off x="399067" y="513067"/>
            <a:ext cx="9869700" cy="12689700"/>
          </a:xfrm>
          <a:prstGeom prst="roundRect">
            <a:avLst>
              <a:gd name="adj" fmla="val 5100"/>
            </a:avLst>
          </a:prstGeom>
          <a:noFill/>
          <a:ln>
            <a:noFill/>
          </a:ln>
        </p:spPr>
      </p:pic>
      <p:sp>
        <p:nvSpPr>
          <p:cNvPr id="277" name="Google Shape;277;g11d57868e05_0_159"/>
          <p:cNvSpPr txBox="1"/>
          <p:nvPr/>
        </p:nvSpPr>
        <p:spPr>
          <a:xfrm>
            <a:off x="11268632" y="4902227"/>
            <a:ext cx="12620700" cy="4802400"/>
          </a:xfrm>
          <a:prstGeom prst="rect">
            <a:avLst/>
          </a:prstGeom>
          <a:noFill/>
          <a:ln>
            <a:noFill/>
          </a:ln>
        </p:spPr>
        <p:txBody>
          <a:bodyPr spcFirstLastPara="1" wrap="square" lIns="243800" tIns="243800" rIns="243800" bIns="243800" anchor="t" anchorCtr="0">
            <a:spAutoFit/>
          </a:bodyPr>
          <a:lstStyle/>
          <a:p>
            <a:pPr marL="1219200" marR="0" lvl="0" indent="-831850" algn="l" rtl="0">
              <a:lnSpc>
                <a:spcPct val="100000"/>
              </a:lnSpc>
              <a:spcBef>
                <a:spcPts val="0"/>
              </a:spcBef>
              <a:spcAft>
                <a:spcPts val="0"/>
              </a:spcAft>
              <a:buClr>
                <a:schemeClr val="lt1"/>
              </a:buClr>
              <a:buSzPts val="3500"/>
              <a:buFont typeface="Arial"/>
              <a:buChar char="●"/>
            </a:pPr>
            <a:r>
              <a:rPr lang="en-US" sz="3500">
                <a:solidFill>
                  <a:schemeClr val="lt1"/>
                </a:solidFill>
              </a:rPr>
              <a:t>Your company Logo will appear on event website, mobile app, event posters onsite from Dec 4 – 26th</a:t>
            </a:r>
            <a:endParaRPr sz="3500">
              <a:solidFill>
                <a:schemeClr val="lt1"/>
              </a:solidFill>
            </a:endParaRPr>
          </a:p>
          <a:p>
            <a:pPr marL="1219200" marR="0" lvl="0" indent="0" algn="l" rtl="0">
              <a:lnSpc>
                <a:spcPct val="100000"/>
              </a:lnSpc>
              <a:spcBef>
                <a:spcPts val="0"/>
              </a:spcBef>
              <a:spcAft>
                <a:spcPts val="0"/>
              </a:spcAft>
              <a:buNone/>
            </a:pPr>
            <a:endParaRPr sz="3500">
              <a:solidFill>
                <a:schemeClr val="lt1"/>
              </a:solidFill>
            </a:endParaRPr>
          </a:p>
          <a:p>
            <a:pPr marL="1219200" marR="0" lvl="0" indent="-831850" algn="l" rtl="0">
              <a:lnSpc>
                <a:spcPct val="100000"/>
              </a:lnSpc>
              <a:spcBef>
                <a:spcPts val="0"/>
              </a:spcBef>
              <a:spcAft>
                <a:spcPts val="0"/>
              </a:spcAft>
              <a:buClr>
                <a:schemeClr val="lt1"/>
              </a:buClr>
              <a:buSzPts val="3500"/>
              <a:buFont typeface="Arial"/>
              <a:buChar char="●"/>
            </a:pPr>
            <a:r>
              <a:rPr lang="en-US" sz="3500">
                <a:solidFill>
                  <a:schemeClr val="lt1"/>
                </a:solidFill>
              </a:rPr>
              <a:t>Name will appear on the 9News Telecast on Event Sponsor screen. </a:t>
            </a:r>
            <a:endParaRPr sz="3500">
              <a:solidFill>
                <a:schemeClr val="lt1"/>
              </a:solidFill>
            </a:endParaRPr>
          </a:p>
          <a:p>
            <a:pPr marL="0" marR="0" lvl="0" indent="0" algn="l" rtl="0">
              <a:lnSpc>
                <a:spcPct val="100000"/>
              </a:lnSpc>
              <a:spcBef>
                <a:spcPts val="0"/>
              </a:spcBef>
              <a:spcAft>
                <a:spcPts val="0"/>
              </a:spcAft>
              <a:buNone/>
            </a:pPr>
            <a:endParaRPr sz="3500">
              <a:solidFill>
                <a:schemeClr val="lt1"/>
              </a:solidFill>
            </a:endParaRPr>
          </a:p>
          <a:p>
            <a:pPr marL="1219200" marR="0" lvl="0" indent="-831850" algn="l" rtl="0">
              <a:lnSpc>
                <a:spcPct val="100000"/>
              </a:lnSpc>
              <a:spcBef>
                <a:spcPts val="0"/>
              </a:spcBef>
              <a:spcAft>
                <a:spcPts val="0"/>
              </a:spcAft>
              <a:buClr>
                <a:schemeClr val="lt1"/>
              </a:buClr>
              <a:buSzPts val="3500"/>
              <a:buFont typeface="Arial"/>
              <a:buChar char="●"/>
            </a:pPr>
            <a:r>
              <a:rPr lang="en-US" sz="3500">
                <a:solidFill>
                  <a:schemeClr val="lt1"/>
                </a:solidFill>
              </a:rPr>
              <a:t>Can send up to 10 employees to volunteer as walkers in the parade.</a:t>
            </a:r>
            <a:endParaRPr sz="3500" b="0" i="0" u="none" strike="noStrike" cap="none">
              <a:solidFill>
                <a:schemeClr val="lt1"/>
              </a:solidFill>
              <a:latin typeface="Arial"/>
              <a:ea typeface="Arial"/>
              <a:cs typeface="Arial"/>
              <a:sym typeface="Arial"/>
            </a:endParaRPr>
          </a:p>
        </p:txBody>
      </p:sp>
      <p:sp>
        <p:nvSpPr>
          <p:cNvPr id="278" name="Google Shape;278;g11d57868e05_0_159"/>
          <p:cNvSpPr/>
          <p:nvPr/>
        </p:nvSpPr>
        <p:spPr>
          <a:xfrm>
            <a:off x="153667" y="10933800"/>
            <a:ext cx="4674300" cy="4674300"/>
          </a:xfrm>
          <a:prstGeom prst="ellipse">
            <a:avLst/>
          </a:prstGeom>
          <a:solidFill>
            <a:schemeClr val="lt1"/>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279" name="Google Shape;279;g11d57868e05_0_159"/>
          <p:cNvSpPr/>
          <p:nvPr/>
        </p:nvSpPr>
        <p:spPr>
          <a:xfrm>
            <a:off x="5136867" y="-2729600"/>
            <a:ext cx="4674300" cy="4674300"/>
          </a:xfrm>
          <a:prstGeom prst="ellipse">
            <a:avLst/>
          </a:prstGeom>
          <a:solidFill>
            <a:schemeClr val="lt1"/>
          </a:solidFill>
          <a:ln>
            <a:noFill/>
          </a:ln>
          <a:effectLst>
            <a:outerShdw blurRad="385763" dist="171450" dir="3900000" algn="bl" rotWithShape="0">
              <a:srgbClr val="172159">
                <a:alpha val="26670"/>
              </a:srgbClr>
            </a:outerShdw>
          </a:effectLst>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280" name="Google Shape;280;g11d57868e05_0_159"/>
          <p:cNvSpPr/>
          <p:nvPr/>
        </p:nvSpPr>
        <p:spPr>
          <a:xfrm>
            <a:off x="0" y="2490533"/>
            <a:ext cx="887100" cy="4367100"/>
          </a:xfrm>
          <a:prstGeom prst="rect">
            <a:avLst/>
          </a:prstGeom>
          <a:solidFill>
            <a:srgbClr val="172159"/>
          </a:solidFill>
          <a:ln>
            <a:noFill/>
          </a:ln>
        </p:spPr>
        <p:txBody>
          <a:bodyPr spcFirstLastPara="1" wrap="square" lIns="243800" tIns="243800" rIns="243800" bIns="243800" anchor="ctr" anchorCtr="0">
            <a:noAutofit/>
          </a:bodyPr>
          <a:lstStyle/>
          <a:p>
            <a:pPr marL="0" marR="0" lvl="0" indent="0" algn="l" rtl="0">
              <a:lnSpc>
                <a:spcPct val="100000"/>
              </a:lnSpc>
              <a:spcBef>
                <a:spcPts val="0"/>
              </a:spcBef>
              <a:spcAft>
                <a:spcPts val="0"/>
              </a:spcAft>
              <a:buClr>
                <a:srgbClr val="000000"/>
              </a:buClr>
              <a:buSzPts val="3700"/>
              <a:buFont typeface="Arial"/>
              <a:buNone/>
            </a:pPr>
            <a:endParaRPr sz="3700" b="0" i="0" u="none" strike="noStrike" cap="none">
              <a:solidFill>
                <a:srgbClr val="000000"/>
              </a:solidFill>
              <a:latin typeface="Arial"/>
              <a:ea typeface="Arial"/>
              <a:cs typeface="Arial"/>
              <a:sym typeface="Arial"/>
            </a:endParaRPr>
          </a:p>
        </p:txBody>
      </p:sp>
      <p:sp>
        <p:nvSpPr>
          <p:cNvPr id="281" name="Google Shape;281;g11d57868e05_0_159"/>
          <p:cNvSpPr txBox="1"/>
          <p:nvPr/>
        </p:nvSpPr>
        <p:spPr>
          <a:xfrm rot="-5400000">
            <a:off x="-1407200" y="4220033"/>
            <a:ext cx="3706500" cy="908100"/>
          </a:xfrm>
          <a:prstGeom prst="rect">
            <a:avLst/>
          </a:prstGeom>
          <a:noFill/>
          <a:ln>
            <a:noFill/>
          </a:ln>
        </p:spPr>
        <p:txBody>
          <a:bodyPr spcFirstLastPara="1" wrap="square" lIns="243800" tIns="243800" rIns="243800" bIns="243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a:solidFill>
                  <a:schemeClr val="lt1"/>
                </a:solidFill>
                <a:latin typeface="Libre Franklin Thin"/>
                <a:ea typeface="Libre Franklin Thin"/>
                <a:cs typeface="Libre Franklin Thin"/>
                <a:sym typeface="Libre Franklin Thin"/>
              </a:rPr>
              <a:t>Parade of Lights</a:t>
            </a:r>
            <a:endParaRPr sz="2700" b="0" i="0" u="none" strike="noStrike" cap="none">
              <a:solidFill>
                <a:schemeClr val="lt1"/>
              </a:solidFill>
              <a:latin typeface="Libre Franklin Thin"/>
              <a:ea typeface="Libre Franklin Thin"/>
              <a:cs typeface="Libre Franklin Thin"/>
              <a:sym typeface="Libre Franklin Thin"/>
            </a:endParaRPr>
          </a:p>
        </p:txBody>
      </p:sp>
      <p:cxnSp>
        <p:nvCxnSpPr>
          <p:cNvPr id="282" name="Google Shape;282;g11d57868e05_0_159"/>
          <p:cNvCxnSpPr/>
          <p:nvPr/>
        </p:nvCxnSpPr>
        <p:spPr>
          <a:xfrm>
            <a:off x="12030131" y="4902227"/>
            <a:ext cx="7570500" cy="0"/>
          </a:xfrm>
          <a:prstGeom prst="straightConnector1">
            <a:avLst/>
          </a:prstGeom>
          <a:noFill/>
          <a:ln w="19050" cap="flat" cmpd="sng">
            <a:solidFill>
              <a:srgbClr val="FFFFFF"/>
            </a:solidFill>
            <a:prstDash val="solid"/>
            <a:round/>
            <a:headEnd type="none" w="sm" len="sm"/>
            <a:tailEnd type="none" w="sm" len="sm"/>
          </a:ln>
        </p:spPr>
      </p:cxnSp>
      <p:pic>
        <p:nvPicPr>
          <p:cNvPr id="283" name="Google Shape;283;g11d57868e05_0_159"/>
          <p:cNvPicPr preferRelativeResize="0"/>
          <p:nvPr/>
        </p:nvPicPr>
        <p:blipFill rotWithShape="1">
          <a:blip r:embed="rId4">
            <a:alphaModFix/>
          </a:blip>
          <a:srcRect/>
          <a:stretch/>
        </p:blipFill>
        <p:spPr>
          <a:xfrm>
            <a:off x="21311269" y="513067"/>
            <a:ext cx="2578398" cy="77146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172159"/>
      </a:dk2>
      <a:lt2>
        <a:srgbClr val="E8E8E8"/>
      </a:lt2>
      <a:accent1>
        <a:srgbClr val="172159"/>
      </a:accent1>
      <a:accent2>
        <a:srgbClr val="406BDD"/>
      </a:accent2>
      <a:accent3>
        <a:srgbClr val="599DF9"/>
      </a:accent3>
      <a:accent4>
        <a:srgbClr val="C1DDF1"/>
      </a:accent4>
      <a:accent5>
        <a:srgbClr val="29D3B6"/>
      </a:accent5>
      <a:accent6>
        <a:srgbClr val="FE6847"/>
      </a:accent6>
      <a:hlink>
        <a:srgbClr val="FBB13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TotalTime>
  <Words>500</Words>
  <Application>Microsoft Office PowerPoint</Application>
  <PresentationFormat>Custom</PresentationFormat>
  <Paragraphs>80</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Libre Franklin Thin</vt:lpstr>
      <vt:lpstr>Roboto</vt:lpstr>
      <vt:lpstr>Montserrat</vt:lpstr>
      <vt:lpstr>Libre Franklin</vt:lpstr>
      <vt:lpstr>Arial</vt:lpstr>
      <vt:lpstr>Helvetica Neue Light</vt:lpstr>
      <vt:lpstr>Helvetica Neue</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Alton</dc:creator>
  <cp:lastModifiedBy>Jackie Tattersall</cp:lastModifiedBy>
  <cp:revision>6</cp:revision>
  <dcterms:modified xsi:type="dcterms:W3CDTF">2022-04-06T19:14:41Z</dcterms:modified>
</cp:coreProperties>
</file>